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ink/ink1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0" r:id="rId3"/>
    <p:sldId id="279" r:id="rId4"/>
    <p:sldId id="281" r:id="rId5"/>
    <p:sldId id="282" r:id="rId6"/>
    <p:sldId id="284" r:id="rId7"/>
    <p:sldId id="283" r:id="rId8"/>
    <p:sldId id="285" r:id="rId9"/>
    <p:sldId id="286" r:id="rId10"/>
    <p:sldId id="287" r:id="rId11"/>
    <p:sldId id="289" r:id="rId12"/>
    <p:sldId id="288" r:id="rId13"/>
    <p:sldId id="290" r:id="rId14"/>
    <p:sldId id="293" r:id="rId15"/>
    <p:sldId id="292" r:id="rId16"/>
    <p:sldId id="294" r:id="rId17"/>
    <p:sldId id="278" r:id="rId18"/>
  </p:sldIdLst>
  <p:sldSz cx="9144000" cy="5143500" type="screen16x9"/>
  <p:notesSz cx="6858000" cy="9144000"/>
  <p:embeddedFontLst>
    <p:embeddedFont>
      <p:font typeface="Caladea" panose="020B0604020202020204" charset="0"/>
      <p:regular r:id="rId20"/>
      <p:bold r:id="rId21"/>
      <p:italic r:id="rId22"/>
      <p:boldItalic r:id="rId23"/>
    </p:embeddedFont>
    <p:embeddedFont>
      <p:font typeface="Cormorant Unicase SemiBold" panose="020B0604020202020204" charset="0"/>
      <p:regular r:id="rId24"/>
      <p:bold r:id="rId25"/>
    </p:embeddedFont>
    <p:embeddedFont>
      <p:font typeface="Gill Sans MT" panose="020B050202010402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D43"/>
    <a:srgbClr val="FFFFFF"/>
    <a:srgbClr val="FF9999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CC8BA7-F485-4628-809E-1801298E9CAC}">
  <a:tblStyle styleId="{E6CC8BA7-F485-4628-809E-1801298E9C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FEAEA8-84B3-4963-8B99-772D383C3E6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3.jpeg"/><Relationship Id="rId1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9.jpe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9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3.jpeg"/><Relationship Id="rId1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9.jpe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5" Type="http://schemas.openxmlformats.org/officeDocument/2006/relationships/image" Target="../media/image12.jpeg"/><Relationship Id="rId4" Type="http://schemas.openxmlformats.org/officeDocument/2006/relationships/image" Target="../media/image1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3.jpeg"/><Relationship Id="rId1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9.jpe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9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3.jpeg"/><Relationship Id="rId1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9.jpe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6" Type="http://schemas.openxmlformats.org/officeDocument/2006/relationships/image" Target="../media/image12.jpeg"/><Relationship Id="rId5" Type="http://schemas.openxmlformats.org/officeDocument/2006/relationships/image" Target="../media/image13.jpeg"/><Relationship Id="rId4" Type="http://schemas.openxmlformats.org/officeDocument/2006/relationships/image" Target="../media/image17.jpe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5" Type="http://schemas.openxmlformats.org/officeDocument/2006/relationships/image" Target="../media/image12.jpeg"/><Relationship Id="rId4" Type="http://schemas.openxmlformats.org/officeDocument/2006/relationships/image" Target="../media/image1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Rain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/>
      <dgm:spPr/>
      <dgm:t>
        <a:bodyPr/>
        <a:lstStyle/>
        <a:p>
          <a:r>
            <a:rPr lang="en-US" dirty="0"/>
            <a:t>Downpour</a:t>
          </a:r>
          <a:endParaRPr lang="en-CA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Rain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/>
      <dgm:spPr/>
      <dgm:t>
        <a:bodyPr/>
        <a:lstStyle/>
        <a:p>
          <a:r>
            <a:rPr lang="en-US" dirty="0"/>
            <a:t>Downpour</a:t>
          </a:r>
          <a:endParaRPr lang="en-CA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Rain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 custT="1"/>
      <dgm:spPr/>
      <dgm:t>
        <a:bodyPr/>
        <a:lstStyle/>
        <a:p>
          <a:r>
            <a:rPr lang="en-US" sz="400" dirty="0"/>
            <a:t>Downpour</a:t>
          </a:r>
          <a:endParaRPr lang="en-CA" sz="400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Unleash Life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 custT="1"/>
      <dgm:spPr/>
      <dgm:t>
        <a:bodyPr/>
        <a:lstStyle/>
        <a:p>
          <a:r>
            <a:rPr lang="en-US" sz="500" dirty="0"/>
            <a:t>Healing Wave</a:t>
          </a:r>
          <a:endParaRPr lang="en-CA" sz="500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Healing Wave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Rain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 custT="1"/>
      <dgm:spPr/>
      <dgm:t>
        <a:bodyPr/>
        <a:lstStyle/>
        <a:p>
          <a:r>
            <a:rPr lang="en-US" sz="400" dirty="0"/>
            <a:t>Downpour</a:t>
          </a:r>
          <a:endParaRPr lang="en-CA" sz="400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Healing Wave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Unleash Life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 custT="1"/>
      <dgm:spPr/>
      <dgm:t>
        <a:bodyPr/>
        <a:lstStyle/>
        <a:p>
          <a:r>
            <a:rPr lang="en-US" sz="500" dirty="0"/>
            <a:t>Healing Wave</a:t>
          </a:r>
          <a:endParaRPr lang="en-CA" sz="500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Healing Rain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/>
      <dgm:spPr/>
      <dgm:t>
        <a:bodyPr/>
        <a:lstStyle/>
        <a:p>
          <a:r>
            <a:rPr lang="en-US" dirty="0"/>
            <a:t>Downpour</a:t>
          </a:r>
          <a:endParaRPr lang="en-CA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Riptide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00BC8BE-4246-4146-AB5A-48ACBA2F9BC9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856FE87-BED9-413A-A308-B91FEEA26FD0}">
      <dgm:prSet phldrT="[Text]"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5C87F18-BC8B-45AB-8DC6-16752874174C}" type="parTrans" cxnId="{35376968-23F2-4477-BC9B-8BF45A942638}">
      <dgm:prSet/>
      <dgm:spPr/>
      <dgm:t>
        <a:bodyPr/>
        <a:lstStyle/>
        <a:p>
          <a:endParaRPr lang="en-CA"/>
        </a:p>
      </dgm:t>
    </dgm:pt>
    <dgm:pt modelId="{6FB4B1EE-1936-46E2-81EC-F0C35D2BE601}" type="sibTrans" cxnId="{35376968-23F2-4477-BC9B-8BF45A942638}">
      <dgm:prSet/>
      <dgm:spPr/>
      <dgm:t>
        <a:bodyPr/>
        <a:lstStyle/>
        <a:p>
          <a:endParaRPr lang="en-CA"/>
        </a:p>
      </dgm:t>
    </dgm:pt>
    <dgm:pt modelId="{D8ECA28C-9723-4045-A4CE-C34236B418BD}">
      <dgm:prSet phldrT="[Text]"/>
      <dgm:spPr/>
      <dgm:t>
        <a:bodyPr/>
        <a:lstStyle/>
        <a:p>
          <a:r>
            <a:rPr lang="en-US" dirty="0"/>
            <a:t>Unleash Life</a:t>
          </a:r>
          <a:endParaRPr lang="en-CA" dirty="0"/>
        </a:p>
      </dgm:t>
    </dgm:pt>
    <dgm:pt modelId="{5F41978D-12F9-46E6-892A-EEC970B5B830}" type="parTrans" cxnId="{484B752B-9802-490F-AD04-E723023B918A}">
      <dgm:prSet/>
      <dgm:spPr/>
      <dgm:t>
        <a:bodyPr/>
        <a:lstStyle/>
        <a:p>
          <a:endParaRPr lang="en-CA"/>
        </a:p>
      </dgm:t>
    </dgm:pt>
    <dgm:pt modelId="{1C73E241-A25C-41F4-B14B-A3A4509141FB}" type="sibTrans" cxnId="{484B752B-9802-490F-AD04-E723023B918A}">
      <dgm:prSet/>
      <dgm:spPr/>
      <dgm:t>
        <a:bodyPr/>
        <a:lstStyle/>
        <a:p>
          <a:endParaRPr lang="en-CA"/>
        </a:p>
      </dgm:t>
    </dgm:pt>
    <dgm:pt modelId="{E0DC201C-56DA-47D3-A740-D9A35FA35051}">
      <dgm:prSet/>
      <dgm:spPr/>
      <dgm:t>
        <a:bodyPr/>
        <a:lstStyle/>
        <a:p>
          <a:r>
            <a:rPr lang="en-US" dirty="0"/>
            <a:t>Downpour</a:t>
          </a:r>
          <a:endParaRPr lang="en-CA" dirty="0"/>
        </a:p>
      </dgm:t>
    </dgm:pt>
    <dgm:pt modelId="{010B358A-957A-4A17-86CD-AB910E6C0240}" type="parTrans" cxnId="{B8AF86C8-0A67-4BCF-969D-83EF329F418C}">
      <dgm:prSet/>
      <dgm:spPr/>
      <dgm:t>
        <a:bodyPr/>
        <a:lstStyle/>
        <a:p>
          <a:endParaRPr lang="en-CA"/>
        </a:p>
      </dgm:t>
    </dgm:pt>
    <dgm:pt modelId="{72783389-9CA0-438D-AFC1-96D3417A4635}" type="sibTrans" cxnId="{B8AF86C8-0A67-4BCF-969D-83EF329F418C}">
      <dgm:prSet/>
      <dgm:spPr/>
      <dgm:t>
        <a:bodyPr/>
        <a:lstStyle/>
        <a:p>
          <a:endParaRPr lang="en-CA"/>
        </a:p>
      </dgm:t>
    </dgm:pt>
    <dgm:pt modelId="{3A99A01A-8052-4554-86D2-89573D0B1931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3F357A33-20E9-4C02-91DB-AE22F976DAF4}" type="parTrans" cxnId="{43055056-8746-42E5-899A-A6A8946AE9B4}">
      <dgm:prSet/>
      <dgm:spPr/>
      <dgm:t>
        <a:bodyPr/>
        <a:lstStyle/>
        <a:p>
          <a:endParaRPr lang="en-CA"/>
        </a:p>
      </dgm:t>
    </dgm:pt>
    <dgm:pt modelId="{B075D5DD-23C0-420A-B750-6E656D621A0A}" type="sibTrans" cxnId="{43055056-8746-42E5-899A-A6A8946AE9B4}">
      <dgm:prSet/>
      <dgm:spPr/>
      <dgm:t>
        <a:bodyPr/>
        <a:lstStyle/>
        <a:p>
          <a:endParaRPr lang="en-CA"/>
        </a:p>
      </dgm:t>
    </dgm:pt>
    <dgm:pt modelId="{AD229EF5-3B5B-42BA-8B0D-E2CDAA614DDF}">
      <dgm:prSet/>
      <dgm:spPr/>
      <dgm:t>
        <a:bodyPr/>
        <a:lstStyle/>
        <a:p>
          <a:r>
            <a:rPr lang="en-US" dirty="0"/>
            <a:t>Healing Surge</a:t>
          </a:r>
          <a:endParaRPr lang="en-CA" dirty="0"/>
        </a:p>
      </dgm:t>
    </dgm:pt>
    <dgm:pt modelId="{DDA11286-2CA9-484A-BE34-1C34EB9AF66D}" type="parTrans" cxnId="{04C56D7C-84BD-4DF9-A246-228165817730}">
      <dgm:prSet/>
      <dgm:spPr/>
      <dgm:t>
        <a:bodyPr/>
        <a:lstStyle/>
        <a:p>
          <a:endParaRPr lang="en-CA"/>
        </a:p>
      </dgm:t>
    </dgm:pt>
    <dgm:pt modelId="{400297A1-8D9B-49EC-87B5-00B77CFBA0B3}" type="sibTrans" cxnId="{04C56D7C-84BD-4DF9-A246-228165817730}">
      <dgm:prSet/>
      <dgm:spPr/>
      <dgm:t>
        <a:bodyPr/>
        <a:lstStyle/>
        <a:p>
          <a:endParaRPr lang="en-CA"/>
        </a:p>
      </dgm:t>
    </dgm:pt>
    <dgm:pt modelId="{D570A2CF-81B4-4250-8A36-08EE9D415DB5}">
      <dgm:prSet/>
      <dgm:spPr/>
      <dgm:t>
        <a:bodyPr/>
        <a:lstStyle/>
        <a:p>
          <a:r>
            <a:rPr lang="en-US" dirty="0"/>
            <a:t>Downpour</a:t>
          </a:r>
          <a:endParaRPr lang="en-CA" dirty="0"/>
        </a:p>
      </dgm:t>
    </dgm:pt>
    <dgm:pt modelId="{E6EB7188-5E61-4C3D-85F1-D8493605047B}" type="parTrans" cxnId="{3A5F4046-5209-4D1C-B32A-0AA21F00A2B2}">
      <dgm:prSet/>
      <dgm:spPr/>
      <dgm:t>
        <a:bodyPr/>
        <a:lstStyle/>
        <a:p>
          <a:endParaRPr lang="en-CA"/>
        </a:p>
      </dgm:t>
    </dgm:pt>
    <dgm:pt modelId="{A653494A-A079-4C54-B2F8-F44CA078D81F}" type="sibTrans" cxnId="{3A5F4046-5209-4D1C-B32A-0AA21F00A2B2}">
      <dgm:prSet/>
      <dgm:spPr/>
      <dgm:t>
        <a:bodyPr/>
        <a:lstStyle/>
        <a:p>
          <a:endParaRPr lang="en-CA"/>
        </a:p>
      </dgm:t>
    </dgm:pt>
    <dgm:pt modelId="{ED31D125-71F3-4072-9054-889F8EBBBB14}">
      <dgm:prSet/>
      <dgm:spPr/>
      <dgm:t>
        <a:bodyPr/>
        <a:lstStyle/>
        <a:p>
          <a:r>
            <a:rPr lang="en-US" dirty="0"/>
            <a:t>Healing Totem</a:t>
          </a:r>
          <a:endParaRPr lang="en-CA" dirty="0"/>
        </a:p>
      </dgm:t>
    </dgm:pt>
    <dgm:pt modelId="{3699FFB2-D2C3-4FFD-9BC3-38486CDBFCA5}" type="parTrans" cxnId="{72B48EAC-E446-4F98-B60C-1AC1F76F8C97}">
      <dgm:prSet/>
      <dgm:spPr/>
      <dgm:t>
        <a:bodyPr/>
        <a:lstStyle/>
        <a:p>
          <a:endParaRPr lang="en-CA"/>
        </a:p>
      </dgm:t>
    </dgm:pt>
    <dgm:pt modelId="{7EF9A4A3-821E-4C3A-AB20-33C7DE879525}" type="sibTrans" cxnId="{72B48EAC-E446-4F98-B60C-1AC1F76F8C97}">
      <dgm:prSet/>
      <dgm:spPr/>
      <dgm:t>
        <a:bodyPr/>
        <a:lstStyle/>
        <a:p>
          <a:endParaRPr lang="en-CA"/>
        </a:p>
      </dgm:t>
    </dgm:pt>
    <dgm:pt modelId="{F059128F-241B-4969-A366-EEA6686AC653}">
      <dgm:prSet phldrT="[Text]"/>
      <dgm:spPr/>
      <dgm:t>
        <a:bodyPr/>
        <a:lstStyle/>
        <a:p>
          <a:r>
            <a:rPr lang="en-US" dirty="0"/>
            <a:t>Chain Heal</a:t>
          </a:r>
          <a:endParaRPr lang="en-CA" dirty="0"/>
        </a:p>
      </dgm:t>
    </dgm:pt>
    <dgm:pt modelId="{B6BC1496-06FC-45FC-9B86-1F193FD679A2}" type="sibTrans" cxnId="{73D3CEFE-90E5-414F-A43C-7819BD5EBC6C}">
      <dgm:prSet/>
      <dgm:spPr/>
      <dgm:t>
        <a:bodyPr/>
        <a:lstStyle/>
        <a:p>
          <a:endParaRPr lang="en-CA"/>
        </a:p>
      </dgm:t>
    </dgm:pt>
    <dgm:pt modelId="{8B6AD394-0502-48B0-A8D9-8E7101BBBAE6}" type="parTrans" cxnId="{73D3CEFE-90E5-414F-A43C-7819BD5EBC6C}">
      <dgm:prSet/>
      <dgm:spPr/>
      <dgm:t>
        <a:bodyPr/>
        <a:lstStyle/>
        <a:p>
          <a:endParaRPr lang="en-CA"/>
        </a:p>
      </dgm:t>
    </dgm:pt>
    <dgm:pt modelId="{74EE0E0B-FB9E-48F3-81E8-CE16185F53AC}" type="pres">
      <dgm:prSet presAssocID="{500BC8BE-4246-4146-AB5A-48ACBA2F9BC9}" presName="Name0" presStyleCnt="0">
        <dgm:presLayoutVars>
          <dgm:dir/>
          <dgm:resizeHandles val="exact"/>
        </dgm:presLayoutVars>
      </dgm:prSet>
      <dgm:spPr/>
    </dgm:pt>
    <dgm:pt modelId="{62C6EB47-0542-4BA7-9B28-3841C00302A3}" type="pres">
      <dgm:prSet presAssocID="{6856FE87-BED9-413A-A308-B91FEEA26FD0}" presName="composite" presStyleCnt="0"/>
      <dgm:spPr/>
    </dgm:pt>
    <dgm:pt modelId="{D581860D-AC1B-435B-B296-C71881F26B34}" type="pres">
      <dgm:prSet presAssocID="{6856FE87-BED9-413A-A308-B91FEEA26FD0}" presName="imagSh" presStyleLbl="bgImgPlace1" presStyleIdx="0" presStyleCnt="8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7AA638D-0A19-4D02-ABDD-C373581A2F7A}" type="pres">
      <dgm:prSet presAssocID="{6856FE87-BED9-413A-A308-B91FEEA26FD0}" presName="txNode" presStyleLbl="node1" presStyleIdx="0" presStyleCnt="8">
        <dgm:presLayoutVars>
          <dgm:bulletEnabled val="1"/>
        </dgm:presLayoutVars>
      </dgm:prSet>
      <dgm:spPr/>
    </dgm:pt>
    <dgm:pt modelId="{12E8823D-4F60-49D9-B520-92AEDA9832D5}" type="pres">
      <dgm:prSet presAssocID="{6FB4B1EE-1936-46E2-81EC-F0C35D2BE601}" presName="sibTrans" presStyleLbl="sibTrans2D1" presStyleIdx="0" presStyleCnt="7"/>
      <dgm:spPr/>
    </dgm:pt>
    <dgm:pt modelId="{EF53B01E-3658-4C86-9CD4-9EDAFAFBB204}" type="pres">
      <dgm:prSet presAssocID="{6FB4B1EE-1936-46E2-81EC-F0C35D2BE601}" presName="connTx" presStyleLbl="sibTrans2D1" presStyleIdx="0" presStyleCnt="7"/>
      <dgm:spPr/>
    </dgm:pt>
    <dgm:pt modelId="{B976AF3B-9685-426A-AD4E-94A1E35AF1BE}" type="pres">
      <dgm:prSet presAssocID="{F059128F-241B-4969-A366-EEA6686AC653}" presName="composite" presStyleCnt="0"/>
      <dgm:spPr/>
    </dgm:pt>
    <dgm:pt modelId="{19DAAE68-1CBE-4D1A-A4BB-45E957EB6736}" type="pres">
      <dgm:prSet presAssocID="{F059128F-241B-4969-A366-EEA6686AC653}" presName="imagSh" presStyleLbl="bgImgPlace1" presStyleIdx="1" presStyleCnt="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99AFE49-1645-4C70-8D5D-BEB4BA6FCDD6}" type="pres">
      <dgm:prSet presAssocID="{F059128F-241B-4969-A366-EEA6686AC653}" presName="txNode" presStyleLbl="node1" presStyleIdx="1" presStyleCnt="8">
        <dgm:presLayoutVars>
          <dgm:bulletEnabled val="1"/>
        </dgm:presLayoutVars>
      </dgm:prSet>
      <dgm:spPr/>
    </dgm:pt>
    <dgm:pt modelId="{7EA2D057-F07D-4A3A-90A7-9EB0BDF9592C}" type="pres">
      <dgm:prSet presAssocID="{B6BC1496-06FC-45FC-9B86-1F193FD679A2}" presName="sibTrans" presStyleLbl="sibTrans2D1" presStyleIdx="1" presStyleCnt="7"/>
      <dgm:spPr/>
    </dgm:pt>
    <dgm:pt modelId="{B6F507AC-237A-4DE7-84C9-92F336D05E73}" type="pres">
      <dgm:prSet presAssocID="{B6BC1496-06FC-45FC-9B86-1F193FD679A2}" presName="connTx" presStyleLbl="sibTrans2D1" presStyleIdx="1" presStyleCnt="7"/>
      <dgm:spPr/>
    </dgm:pt>
    <dgm:pt modelId="{CA0EBA95-E3D5-4446-825D-5CCC61B5A2D3}" type="pres">
      <dgm:prSet presAssocID="{D8ECA28C-9723-4045-A4CE-C34236B418BD}" presName="composite" presStyleCnt="0"/>
      <dgm:spPr/>
    </dgm:pt>
    <dgm:pt modelId="{25F2E8BC-AD75-4FD3-9804-DA9F930C3FA4}" type="pres">
      <dgm:prSet presAssocID="{D8ECA28C-9723-4045-A4CE-C34236B418BD}" presName="imagSh" presStyleLbl="bgImgPlace1" presStyleIdx="2" presStyleCnt="8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2C91BB78-E140-4B19-8A75-E67BF0A680FB}" type="pres">
      <dgm:prSet presAssocID="{D8ECA28C-9723-4045-A4CE-C34236B418BD}" presName="txNode" presStyleLbl="node1" presStyleIdx="2" presStyleCnt="8">
        <dgm:presLayoutVars>
          <dgm:bulletEnabled val="1"/>
        </dgm:presLayoutVars>
      </dgm:prSet>
      <dgm:spPr/>
    </dgm:pt>
    <dgm:pt modelId="{522FE9F1-9BDC-4AC7-9B28-06422D68445C}" type="pres">
      <dgm:prSet presAssocID="{1C73E241-A25C-41F4-B14B-A3A4509141FB}" presName="sibTrans" presStyleLbl="sibTrans2D1" presStyleIdx="2" presStyleCnt="7"/>
      <dgm:spPr/>
    </dgm:pt>
    <dgm:pt modelId="{37AE99A7-CC90-4879-AC5C-E37FF2C5C5DF}" type="pres">
      <dgm:prSet presAssocID="{1C73E241-A25C-41F4-B14B-A3A4509141FB}" presName="connTx" presStyleLbl="sibTrans2D1" presStyleIdx="2" presStyleCnt="7"/>
      <dgm:spPr/>
    </dgm:pt>
    <dgm:pt modelId="{BE73DDCF-7E5F-4EDD-AB49-A127A0D14D46}" type="pres">
      <dgm:prSet presAssocID="{E0DC201C-56DA-47D3-A740-D9A35FA35051}" presName="composite" presStyleCnt="0"/>
      <dgm:spPr/>
    </dgm:pt>
    <dgm:pt modelId="{9229BCC5-47C0-4D86-9B6B-5FE60F117D5B}" type="pres">
      <dgm:prSet presAssocID="{E0DC201C-56DA-47D3-A740-D9A35FA35051}" presName="imagSh" presStyleLbl="bgImgPlace1" presStyleIdx="3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77C3373B-BF4B-4C00-8DA8-01D9CA9354D7}" type="pres">
      <dgm:prSet presAssocID="{E0DC201C-56DA-47D3-A740-D9A35FA35051}" presName="txNode" presStyleLbl="node1" presStyleIdx="3" presStyleCnt="8">
        <dgm:presLayoutVars>
          <dgm:bulletEnabled val="1"/>
        </dgm:presLayoutVars>
      </dgm:prSet>
      <dgm:spPr/>
    </dgm:pt>
    <dgm:pt modelId="{2097346B-B099-487D-90DA-4D0C724BC4EB}" type="pres">
      <dgm:prSet presAssocID="{72783389-9CA0-438D-AFC1-96D3417A4635}" presName="sibTrans" presStyleLbl="sibTrans2D1" presStyleIdx="3" presStyleCnt="7"/>
      <dgm:spPr/>
    </dgm:pt>
    <dgm:pt modelId="{5EFD0303-DA94-4892-B1CD-AB6350A9AA9C}" type="pres">
      <dgm:prSet presAssocID="{72783389-9CA0-438D-AFC1-96D3417A4635}" presName="connTx" presStyleLbl="sibTrans2D1" presStyleIdx="3" presStyleCnt="7"/>
      <dgm:spPr/>
    </dgm:pt>
    <dgm:pt modelId="{FED21259-420C-4A2C-93EA-94882E63316C}" type="pres">
      <dgm:prSet presAssocID="{3A99A01A-8052-4554-86D2-89573D0B1931}" presName="composite" presStyleCnt="0"/>
      <dgm:spPr/>
    </dgm:pt>
    <dgm:pt modelId="{B2EE5168-3F8D-452F-A35E-BF879FF10F20}" type="pres">
      <dgm:prSet presAssocID="{3A99A01A-8052-4554-86D2-89573D0B1931}" presName="imagSh" presStyleLbl="b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926A91-7A53-485E-9483-2B19A0E159C1}" type="pres">
      <dgm:prSet presAssocID="{3A99A01A-8052-4554-86D2-89573D0B1931}" presName="txNode" presStyleLbl="node1" presStyleIdx="4" presStyleCnt="8">
        <dgm:presLayoutVars>
          <dgm:bulletEnabled val="1"/>
        </dgm:presLayoutVars>
      </dgm:prSet>
      <dgm:spPr/>
    </dgm:pt>
    <dgm:pt modelId="{683290FF-B9BD-4F03-B09A-736A092A059C}" type="pres">
      <dgm:prSet presAssocID="{B075D5DD-23C0-420A-B750-6E656D621A0A}" presName="sibTrans" presStyleLbl="sibTrans2D1" presStyleIdx="4" presStyleCnt="7"/>
      <dgm:spPr/>
    </dgm:pt>
    <dgm:pt modelId="{5057D0A4-2199-488E-B0D0-A1D9FB45FFF6}" type="pres">
      <dgm:prSet presAssocID="{B075D5DD-23C0-420A-B750-6E656D621A0A}" presName="connTx" presStyleLbl="sibTrans2D1" presStyleIdx="4" presStyleCnt="7"/>
      <dgm:spPr/>
    </dgm:pt>
    <dgm:pt modelId="{839005CF-2D19-4790-8CDA-428562B79D5E}" type="pres">
      <dgm:prSet presAssocID="{AD229EF5-3B5B-42BA-8B0D-E2CDAA614DDF}" presName="composite" presStyleCnt="0"/>
      <dgm:spPr/>
    </dgm:pt>
    <dgm:pt modelId="{4926C0FC-2E34-420F-9E41-982DB60F88DF}" type="pres">
      <dgm:prSet presAssocID="{AD229EF5-3B5B-42BA-8B0D-E2CDAA614DDF}" presName="imagSh" presStyleLbl="b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18BE510-ADEB-4AF4-82F9-A461C7AAC5E7}" type="pres">
      <dgm:prSet presAssocID="{AD229EF5-3B5B-42BA-8B0D-E2CDAA614DDF}" presName="txNode" presStyleLbl="node1" presStyleIdx="5" presStyleCnt="8">
        <dgm:presLayoutVars>
          <dgm:bulletEnabled val="1"/>
        </dgm:presLayoutVars>
      </dgm:prSet>
      <dgm:spPr/>
    </dgm:pt>
    <dgm:pt modelId="{C503FF6E-843C-4D00-A3B9-3CF4D12FE5BC}" type="pres">
      <dgm:prSet presAssocID="{400297A1-8D9B-49EC-87B5-00B77CFBA0B3}" presName="sibTrans" presStyleLbl="sibTrans2D1" presStyleIdx="5" presStyleCnt="7"/>
      <dgm:spPr/>
    </dgm:pt>
    <dgm:pt modelId="{657C2EA6-22DB-48ED-916F-34E7A6CD19BF}" type="pres">
      <dgm:prSet presAssocID="{400297A1-8D9B-49EC-87B5-00B77CFBA0B3}" presName="connTx" presStyleLbl="sibTrans2D1" presStyleIdx="5" presStyleCnt="7"/>
      <dgm:spPr/>
    </dgm:pt>
    <dgm:pt modelId="{B9CFEF0A-DCB6-4782-9E2A-4AA39BAEADCC}" type="pres">
      <dgm:prSet presAssocID="{D570A2CF-81B4-4250-8A36-08EE9D415DB5}" presName="composite" presStyleCnt="0"/>
      <dgm:spPr/>
    </dgm:pt>
    <dgm:pt modelId="{8D4D8F83-6113-4008-A37F-49F7D83BC389}" type="pres">
      <dgm:prSet presAssocID="{D570A2CF-81B4-4250-8A36-08EE9D415DB5}" presName="imagSh" presStyleLbl="bgImgPlace1" presStyleIdx="6" presStyleCnt="8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2D6A8139-5CC2-400D-AD7B-F28904F742FB}" type="pres">
      <dgm:prSet presAssocID="{D570A2CF-81B4-4250-8A36-08EE9D415DB5}" presName="txNode" presStyleLbl="node1" presStyleIdx="6" presStyleCnt="8">
        <dgm:presLayoutVars>
          <dgm:bulletEnabled val="1"/>
        </dgm:presLayoutVars>
      </dgm:prSet>
      <dgm:spPr/>
    </dgm:pt>
    <dgm:pt modelId="{0200E7D1-633A-4868-BBF1-EF14A00A0171}" type="pres">
      <dgm:prSet presAssocID="{A653494A-A079-4C54-B2F8-F44CA078D81F}" presName="sibTrans" presStyleLbl="sibTrans2D1" presStyleIdx="6" presStyleCnt="7"/>
      <dgm:spPr/>
    </dgm:pt>
    <dgm:pt modelId="{C58C471E-13E0-43D2-AF43-32F5FC1E00C0}" type="pres">
      <dgm:prSet presAssocID="{A653494A-A079-4C54-B2F8-F44CA078D81F}" presName="connTx" presStyleLbl="sibTrans2D1" presStyleIdx="6" presStyleCnt="7"/>
      <dgm:spPr/>
    </dgm:pt>
    <dgm:pt modelId="{6D1DCDD0-95A6-4A2E-8824-8243D608EC3E}" type="pres">
      <dgm:prSet presAssocID="{ED31D125-71F3-4072-9054-889F8EBBBB14}" presName="composite" presStyleCnt="0"/>
      <dgm:spPr/>
    </dgm:pt>
    <dgm:pt modelId="{85924964-23E9-4885-BE32-D197C82FD015}" type="pres">
      <dgm:prSet presAssocID="{ED31D125-71F3-4072-9054-889F8EBBBB14}" presName="imagSh" presStyleLbl="bgImgPlace1" presStyleIdx="7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1FFECC3-E184-4BA5-B98E-F7EF078B5CF9}" type="pres">
      <dgm:prSet presAssocID="{ED31D125-71F3-4072-9054-889F8EBBBB14}" presName="txNode" presStyleLbl="node1" presStyleIdx="7" presStyleCnt="8">
        <dgm:presLayoutVars>
          <dgm:bulletEnabled val="1"/>
        </dgm:presLayoutVars>
      </dgm:prSet>
      <dgm:spPr/>
    </dgm:pt>
  </dgm:ptLst>
  <dgm:cxnLst>
    <dgm:cxn modelId="{BFC97322-5392-4900-BD8F-7DAD8B574D7A}" type="presOf" srcId="{6FB4B1EE-1936-46E2-81EC-F0C35D2BE601}" destId="{12E8823D-4F60-49D9-B520-92AEDA9832D5}" srcOrd="0" destOrd="0" presId="urn:microsoft.com/office/officeart/2005/8/layout/hProcess10"/>
    <dgm:cxn modelId="{4A777926-4E9C-45D5-964E-6B80E7786154}" type="presOf" srcId="{72783389-9CA0-438D-AFC1-96D3417A4635}" destId="{5EFD0303-DA94-4892-B1CD-AB6350A9AA9C}" srcOrd="1" destOrd="0" presId="urn:microsoft.com/office/officeart/2005/8/layout/hProcess10"/>
    <dgm:cxn modelId="{036DA326-43F3-47C0-9D18-FAF15D04A295}" type="presOf" srcId="{500BC8BE-4246-4146-AB5A-48ACBA2F9BC9}" destId="{74EE0E0B-FB9E-48F3-81E8-CE16185F53AC}" srcOrd="0" destOrd="0" presId="urn:microsoft.com/office/officeart/2005/8/layout/hProcess10"/>
    <dgm:cxn modelId="{960EBE26-F174-49A8-98CF-2CA29C29FB91}" type="presOf" srcId="{400297A1-8D9B-49EC-87B5-00B77CFBA0B3}" destId="{657C2EA6-22DB-48ED-916F-34E7A6CD19BF}" srcOrd="1" destOrd="0" presId="urn:microsoft.com/office/officeart/2005/8/layout/hProcess10"/>
    <dgm:cxn modelId="{52A85A28-E995-4E27-A8F5-0F2CC0836919}" type="presOf" srcId="{1C73E241-A25C-41F4-B14B-A3A4509141FB}" destId="{522FE9F1-9BDC-4AC7-9B28-06422D68445C}" srcOrd="0" destOrd="0" presId="urn:microsoft.com/office/officeart/2005/8/layout/hProcess10"/>
    <dgm:cxn modelId="{484B752B-9802-490F-AD04-E723023B918A}" srcId="{500BC8BE-4246-4146-AB5A-48ACBA2F9BC9}" destId="{D8ECA28C-9723-4045-A4CE-C34236B418BD}" srcOrd="2" destOrd="0" parTransId="{5F41978D-12F9-46E6-892A-EEC970B5B830}" sibTransId="{1C73E241-A25C-41F4-B14B-A3A4509141FB}"/>
    <dgm:cxn modelId="{E70F8839-5554-4AFB-9626-4780271A4D84}" type="presOf" srcId="{F059128F-241B-4969-A366-EEA6686AC653}" destId="{499AFE49-1645-4C70-8D5D-BEB4BA6FCDD6}" srcOrd="0" destOrd="0" presId="urn:microsoft.com/office/officeart/2005/8/layout/hProcess10"/>
    <dgm:cxn modelId="{C6E96B62-8B6C-4455-815B-C8BADFE5BBB9}" type="presOf" srcId="{E0DC201C-56DA-47D3-A740-D9A35FA35051}" destId="{77C3373B-BF4B-4C00-8DA8-01D9CA9354D7}" srcOrd="0" destOrd="0" presId="urn:microsoft.com/office/officeart/2005/8/layout/hProcess10"/>
    <dgm:cxn modelId="{B2FF2F43-386D-442E-BD26-4272E22A709E}" type="presOf" srcId="{3A99A01A-8052-4554-86D2-89573D0B1931}" destId="{18926A91-7A53-485E-9483-2B19A0E159C1}" srcOrd="0" destOrd="0" presId="urn:microsoft.com/office/officeart/2005/8/layout/hProcess10"/>
    <dgm:cxn modelId="{3A5F4046-5209-4D1C-B32A-0AA21F00A2B2}" srcId="{500BC8BE-4246-4146-AB5A-48ACBA2F9BC9}" destId="{D570A2CF-81B4-4250-8A36-08EE9D415DB5}" srcOrd="6" destOrd="0" parTransId="{E6EB7188-5E61-4C3D-85F1-D8493605047B}" sibTransId="{A653494A-A079-4C54-B2F8-F44CA078D81F}"/>
    <dgm:cxn modelId="{62153147-751C-417C-8100-B551493476A5}" type="presOf" srcId="{A653494A-A079-4C54-B2F8-F44CA078D81F}" destId="{0200E7D1-633A-4868-BBF1-EF14A00A0171}" srcOrd="0" destOrd="0" presId="urn:microsoft.com/office/officeart/2005/8/layout/hProcess10"/>
    <dgm:cxn modelId="{35376968-23F2-4477-BC9B-8BF45A942638}" srcId="{500BC8BE-4246-4146-AB5A-48ACBA2F9BC9}" destId="{6856FE87-BED9-413A-A308-B91FEEA26FD0}" srcOrd="0" destOrd="0" parTransId="{D5C87F18-BC8B-45AB-8DC6-16752874174C}" sibTransId="{6FB4B1EE-1936-46E2-81EC-F0C35D2BE601}"/>
    <dgm:cxn modelId="{C8511673-0A56-4C49-8FB9-29B0BB10A08D}" type="presOf" srcId="{ED31D125-71F3-4072-9054-889F8EBBBB14}" destId="{21FFECC3-E184-4BA5-B98E-F7EF078B5CF9}" srcOrd="0" destOrd="0" presId="urn:microsoft.com/office/officeart/2005/8/layout/hProcess10"/>
    <dgm:cxn modelId="{04FABF55-30E0-443F-AD00-E4CA4B506637}" type="presOf" srcId="{D570A2CF-81B4-4250-8A36-08EE9D415DB5}" destId="{2D6A8139-5CC2-400D-AD7B-F28904F742FB}" srcOrd="0" destOrd="0" presId="urn:microsoft.com/office/officeart/2005/8/layout/hProcess10"/>
    <dgm:cxn modelId="{43055056-8746-42E5-899A-A6A8946AE9B4}" srcId="{500BC8BE-4246-4146-AB5A-48ACBA2F9BC9}" destId="{3A99A01A-8052-4554-86D2-89573D0B1931}" srcOrd="4" destOrd="0" parTransId="{3F357A33-20E9-4C02-91DB-AE22F976DAF4}" sibTransId="{B075D5DD-23C0-420A-B750-6E656D621A0A}"/>
    <dgm:cxn modelId="{ADC40D77-D18F-4CEC-9860-303A78A84327}" type="presOf" srcId="{AD229EF5-3B5B-42BA-8B0D-E2CDAA614DDF}" destId="{F18BE510-ADEB-4AF4-82F9-A461C7AAC5E7}" srcOrd="0" destOrd="0" presId="urn:microsoft.com/office/officeart/2005/8/layout/hProcess10"/>
    <dgm:cxn modelId="{04C56D7C-84BD-4DF9-A246-228165817730}" srcId="{500BC8BE-4246-4146-AB5A-48ACBA2F9BC9}" destId="{AD229EF5-3B5B-42BA-8B0D-E2CDAA614DDF}" srcOrd="5" destOrd="0" parTransId="{DDA11286-2CA9-484A-BE34-1C34EB9AF66D}" sibTransId="{400297A1-8D9B-49EC-87B5-00B77CFBA0B3}"/>
    <dgm:cxn modelId="{FBB83695-746F-4CF1-B835-970053CCD8CB}" type="presOf" srcId="{B075D5DD-23C0-420A-B750-6E656D621A0A}" destId="{683290FF-B9BD-4F03-B09A-736A092A059C}" srcOrd="0" destOrd="0" presId="urn:microsoft.com/office/officeart/2005/8/layout/hProcess10"/>
    <dgm:cxn modelId="{39CD9DA3-AC9B-4255-A8B3-8AB09226ED4A}" type="presOf" srcId="{72783389-9CA0-438D-AFC1-96D3417A4635}" destId="{2097346B-B099-487D-90DA-4D0C724BC4EB}" srcOrd="0" destOrd="0" presId="urn:microsoft.com/office/officeart/2005/8/layout/hProcess10"/>
    <dgm:cxn modelId="{073520A4-F1A2-46F1-B315-B97C56149540}" type="presOf" srcId="{1C73E241-A25C-41F4-B14B-A3A4509141FB}" destId="{37AE99A7-CC90-4879-AC5C-E37FF2C5C5DF}" srcOrd="1" destOrd="0" presId="urn:microsoft.com/office/officeart/2005/8/layout/hProcess10"/>
    <dgm:cxn modelId="{92EEFBA7-274B-4247-9404-7DD9FEBD854C}" type="presOf" srcId="{6FB4B1EE-1936-46E2-81EC-F0C35D2BE601}" destId="{EF53B01E-3658-4C86-9CD4-9EDAFAFBB204}" srcOrd="1" destOrd="0" presId="urn:microsoft.com/office/officeart/2005/8/layout/hProcess10"/>
    <dgm:cxn modelId="{27F7DBA9-B5EE-4968-86E8-FEDB885134D8}" type="presOf" srcId="{D8ECA28C-9723-4045-A4CE-C34236B418BD}" destId="{2C91BB78-E140-4B19-8A75-E67BF0A680FB}" srcOrd="0" destOrd="0" presId="urn:microsoft.com/office/officeart/2005/8/layout/hProcess10"/>
    <dgm:cxn modelId="{72B48EAC-E446-4F98-B60C-1AC1F76F8C97}" srcId="{500BC8BE-4246-4146-AB5A-48ACBA2F9BC9}" destId="{ED31D125-71F3-4072-9054-889F8EBBBB14}" srcOrd="7" destOrd="0" parTransId="{3699FFB2-D2C3-4FFD-9BC3-38486CDBFCA5}" sibTransId="{7EF9A4A3-821E-4C3A-AB20-33C7DE879525}"/>
    <dgm:cxn modelId="{2EFFFBB4-E10E-4C52-BEF0-9BEAADFCE869}" type="presOf" srcId="{A653494A-A079-4C54-B2F8-F44CA078D81F}" destId="{C58C471E-13E0-43D2-AF43-32F5FC1E00C0}" srcOrd="1" destOrd="0" presId="urn:microsoft.com/office/officeart/2005/8/layout/hProcess10"/>
    <dgm:cxn modelId="{3C4DC7B6-870E-477D-B571-BEFC049BC692}" type="presOf" srcId="{B6BC1496-06FC-45FC-9B86-1F193FD679A2}" destId="{B6F507AC-237A-4DE7-84C9-92F336D05E73}" srcOrd="1" destOrd="0" presId="urn:microsoft.com/office/officeart/2005/8/layout/hProcess10"/>
    <dgm:cxn modelId="{CBBEC3B9-42B3-42EA-8E29-86AE158C006A}" type="presOf" srcId="{B075D5DD-23C0-420A-B750-6E656D621A0A}" destId="{5057D0A4-2199-488E-B0D0-A1D9FB45FFF6}" srcOrd="1" destOrd="0" presId="urn:microsoft.com/office/officeart/2005/8/layout/hProcess10"/>
    <dgm:cxn modelId="{27BBABBC-6E77-4834-9C1B-46DA8B16C668}" type="presOf" srcId="{6856FE87-BED9-413A-A308-B91FEEA26FD0}" destId="{57AA638D-0A19-4D02-ABDD-C373581A2F7A}" srcOrd="0" destOrd="0" presId="urn:microsoft.com/office/officeart/2005/8/layout/hProcess10"/>
    <dgm:cxn modelId="{B8AF86C8-0A67-4BCF-969D-83EF329F418C}" srcId="{500BC8BE-4246-4146-AB5A-48ACBA2F9BC9}" destId="{E0DC201C-56DA-47D3-A740-D9A35FA35051}" srcOrd="3" destOrd="0" parTransId="{010B358A-957A-4A17-86CD-AB910E6C0240}" sibTransId="{72783389-9CA0-438D-AFC1-96D3417A4635}"/>
    <dgm:cxn modelId="{C9A217CB-A10B-4AAE-96E9-570AE8A11C22}" type="presOf" srcId="{B6BC1496-06FC-45FC-9B86-1F193FD679A2}" destId="{7EA2D057-F07D-4A3A-90A7-9EB0BDF9592C}" srcOrd="0" destOrd="0" presId="urn:microsoft.com/office/officeart/2005/8/layout/hProcess10"/>
    <dgm:cxn modelId="{BF6DF7EF-A9D3-4ABC-9D01-9B97F0F96808}" type="presOf" srcId="{400297A1-8D9B-49EC-87B5-00B77CFBA0B3}" destId="{C503FF6E-843C-4D00-A3B9-3CF4D12FE5BC}" srcOrd="0" destOrd="0" presId="urn:microsoft.com/office/officeart/2005/8/layout/hProcess10"/>
    <dgm:cxn modelId="{73D3CEFE-90E5-414F-A43C-7819BD5EBC6C}" srcId="{500BC8BE-4246-4146-AB5A-48ACBA2F9BC9}" destId="{F059128F-241B-4969-A366-EEA6686AC653}" srcOrd="1" destOrd="0" parTransId="{8B6AD394-0502-48B0-A8D9-8E7101BBBAE6}" sibTransId="{B6BC1496-06FC-45FC-9B86-1F193FD679A2}"/>
    <dgm:cxn modelId="{C40580C5-A2E2-4EE1-8625-C328335D26C5}" type="presParOf" srcId="{74EE0E0B-FB9E-48F3-81E8-CE16185F53AC}" destId="{62C6EB47-0542-4BA7-9B28-3841C00302A3}" srcOrd="0" destOrd="0" presId="urn:microsoft.com/office/officeart/2005/8/layout/hProcess10"/>
    <dgm:cxn modelId="{975D4CE3-1161-4DE3-9685-24196F0EFDD5}" type="presParOf" srcId="{62C6EB47-0542-4BA7-9B28-3841C00302A3}" destId="{D581860D-AC1B-435B-B296-C71881F26B34}" srcOrd="0" destOrd="0" presId="urn:microsoft.com/office/officeart/2005/8/layout/hProcess10"/>
    <dgm:cxn modelId="{1C5220A6-46BF-406B-8C1D-82E1785EA05C}" type="presParOf" srcId="{62C6EB47-0542-4BA7-9B28-3841C00302A3}" destId="{57AA638D-0A19-4D02-ABDD-C373581A2F7A}" srcOrd="1" destOrd="0" presId="urn:microsoft.com/office/officeart/2005/8/layout/hProcess10"/>
    <dgm:cxn modelId="{2A5EEBA4-7072-45BB-AA4B-8210C585801F}" type="presParOf" srcId="{74EE0E0B-FB9E-48F3-81E8-CE16185F53AC}" destId="{12E8823D-4F60-49D9-B520-92AEDA9832D5}" srcOrd="1" destOrd="0" presId="urn:microsoft.com/office/officeart/2005/8/layout/hProcess10"/>
    <dgm:cxn modelId="{0F4103E0-B022-4E7C-B6EF-7C03A32F89ED}" type="presParOf" srcId="{12E8823D-4F60-49D9-B520-92AEDA9832D5}" destId="{EF53B01E-3658-4C86-9CD4-9EDAFAFBB204}" srcOrd="0" destOrd="0" presId="urn:microsoft.com/office/officeart/2005/8/layout/hProcess10"/>
    <dgm:cxn modelId="{8F9D1E94-BAD5-4B39-B5E4-8EB2793129C9}" type="presParOf" srcId="{74EE0E0B-FB9E-48F3-81E8-CE16185F53AC}" destId="{B976AF3B-9685-426A-AD4E-94A1E35AF1BE}" srcOrd="2" destOrd="0" presId="urn:microsoft.com/office/officeart/2005/8/layout/hProcess10"/>
    <dgm:cxn modelId="{C8087A9B-E105-4C0D-8116-D78C860ED863}" type="presParOf" srcId="{B976AF3B-9685-426A-AD4E-94A1E35AF1BE}" destId="{19DAAE68-1CBE-4D1A-A4BB-45E957EB6736}" srcOrd="0" destOrd="0" presId="urn:microsoft.com/office/officeart/2005/8/layout/hProcess10"/>
    <dgm:cxn modelId="{83DBC724-D250-4427-BDCE-99615F113705}" type="presParOf" srcId="{B976AF3B-9685-426A-AD4E-94A1E35AF1BE}" destId="{499AFE49-1645-4C70-8D5D-BEB4BA6FCDD6}" srcOrd="1" destOrd="0" presId="urn:microsoft.com/office/officeart/2005/8/layout/hProcess10"/>
    <dgm:cxn modelId="{970D70FC-28A1-4173-8661-E4B034DE09C0}" type="presParOf" srcId="{74EE0E0B-FB9E-48F3-81E8-CE16185F53AC}" destId="{7EA2D057-F07D-4A3A-90A7-9EB0BDF9592C}" srcOrd="3" destOrd="0" presId="urn:microsoft.com/office/officeart/2005/8/layout/hProcess10"/>
    <dgm:cxn modelId="{7EDDE462-AC13-4A41-B0BD-6463F256F44D}" type="presParOf" srcId="{7EA2D057-F07D-4A3A-90A7-9EB0BDF9592C}" destId="{B6F507AC-237A-4DE7-84C9-92F336D05E73}" srcOrd="0" destOrd="0" presId="urn:microsoft.com/office/officeart/2005/8/layout/hProcess10"/>
    <dgm:cxn modelId="{C2E86E65-7C63-4A27-B739-32965232E6D9}" type="presParOf" srcId="{74EE0E0B-FB9E-48F3-81E8-CE16185F53AC}" destId="{CA0EBA95-E3D5-4446-825D-5CCC61B5A2D3}" srcOrd="4" destOrd="0" presId="urn:microsoft.com/office/officeart/2005/8/layout/hProcess10"/>
    <dgm:cxn modelId="{D5EEC824-3820-4CD0-B8E3-81E24E59F418}" type="presParOf" srcId="{CA0EBA95-E3D5-4446-825D-5CCC61B5A2D3}" destId="{25F2E8BC-AD75-4FD3-9804-DA9F930C3FA4}" srcOrd="0" destOrd="0" presId="urn:microsoft.com/office/officeart/2005/8/layout/hProcess10"/>
    <dgm:cxn modelId="{BAF51727-F15E-48B7-9A1A-77D22C57CEBE}" type="presParOf" srcId="{CA0EBA95-E3D5-4446-825D-5CCC61B5A2D3}" destId="{2C91BB78-E140-4B19-8A75-E67BF0A680FB}" srcOrd="1" destOrd="0" presId="urn:microsoft.com/office/officeart/2005/8/layout/hProcess10"/>
    <dgm:cxn modelId="{DBD863F7-1BF6-4CB7-B520-FBF7C0C51EA3}" type="presParOf" srcId="{74EE0E0B-FB9E-48F3-81E8-CE16185F53AC}" destId="{522FE9F1-9BDC-4AC7-9B28-06422D68445C}" srcOrd="5" destOrd="0" presId="urn:microsoft.com/office/officeart/2005/8/layout/hProcess10"/>
    <dgm:cxn modelId="{6DC63841-6AD6-4971-8FA9-1A25F8BAB24A}" type="presParOf" srcId="{522FE9F1-9BDC-4AC7-9B28-06422D68445C}" destId="{37AE99A7-CC90-4879-AC5C-E37FF2C5C5DF}" srcOrd="0" destOrd="0" presId="urn:microsoft.com/office/officeart/2005/8/layout/hProcess10"/>
    <dgm:cxn modelId="{E9BF500C-14CD-4786-9FF9-819E6BD63EA7}" type="presParOf" srcId="{74EE0E0B-FB9E-48F3-81E8-CE16185F53AC}" destId="{BE73DDCF-7E5F-4EDD-AB49-A127A0D14D46}" srcOrd="6" destOrd="0" presId="urn:microsoft.com/office/officeart/2005/8/layout/hProcess10"/>
    <dgm:cxn modelId="{38A28E1A-CAAE-4004-B12F-241F45E8A828}" type="presParOf" srcId="{BE73DDCF-7E5F-4EDD-AB49-A127A0D14D46}" destId="{9229BCC5-47C0-4D86-9B6B-5FE60F117D5B}" srcOrd="0" destOrd="0" presId="urn:microsoft.com/office/officeart/2005/8/layout/hProcess10"/>
    <dgm:cxn modelId="{3FE07CEC-923B-4914-82F9-CA67F575A5E3}" type="presParOf" srcId="{BE73DDCF-7E5F-4EDD-AB49-A127A0D14D46}" destId="{77C3373B-BF4B-4C00-8DA8-01D9CA9354D7}" srcOrd="1" destOrd="0" presId="urn:microsoft.com/office/officeart/2005/8/layout/hProcess10"/>
    <dgm:cxn modelId="{A262E70C-5B80-4516-B61D-BF0EF6B9D2A5}" type="presParOf" srcId="{74EE0E0B-FB9E-48F3-81E8-CE16185F53AC}" destId="{2097346B-B099-487D-90DA-4D0C724BC4EB}" srcOrd="7" destOrd="0" presId="urn:microsoft.com/office/officeart/2005/8/layout/hProcess10"/>
    <dgm:cxn modelId="{F56CF28E-D714-48FA-8F5E-934EDDA0A4F8}" type="presParOf" srcId="{2097346B-B099-487D-90DA-4D0C724BC4EB}" destId="{5EFD0303-DA94-4892-B1CD-AB6350A9AA9C}" srcOrd="0" destOrd="0" presId="urn:microsoft.com/office/officeart/2005/8/layout/hProcess10"/>
    <dgm:cxn modelId="{CD93DA91-755A-4D1D-9857-8691B25CFC68}" type="presParOf" srcId="{74EE0E0B-FB9E-48F3-81E8-CE16185F53AC}" destId="{FED21259-420C-4A2C-93EA-94882E63316C}" srcOrd="8" destOrd="0" presId="urn:microsoft.com/office/officeart/2005/8/layout/hProcess10"/>
    <dgm:cxn modelId="{D0E002B1-DB51-44ED-A43B-13E1E001686E}" type="presParOf" srcId="{FED21259-420C-4A2C-93EA-94882E63316C}" destId="{B2EE5168-3F8D-452F-A35E-BF879FF10F20}" srcOrd="0" destOrd="0" presId="urn:microsoft.com/office/officeart/2005/8/layout/hProcess10"/>
    <dgm:cxn modelId="{B4064CCE-DD0D-4FEC-A8ED-63328C4D6E56}" type="presParOf" srcId="{FED21259-420C-4A2C-93EA-94882E63316C}" destId="{18926A91-7A53-485E-9483-2B19A0E159C1}" srcOrd="1" destOrd="0" presId="urn:microsoft.com/office/officeart/2005/8/layout/hProcess10"/>
    <dgm:cxn modelId="{618629E5-EE2D-4531-BB9C-761824B19802}" type="presParOf" srcId="{74EE0E0B-FB9E-48F3-81E8-CE16185F53AC}" destId="{683290FF-B9BD-4F03-B09A-736A092A059C}" srcOrd="9" destOrd="0" presId="urn:microsoft.com/office/officeart/2005/8/layout/hProcess10"/>
    <dgm:cxn modelId="{1FD00D72-7A1A-4470-8724-251FBC18E80C}" type="presParOf" srcId="{683290FF-B9BD-4F03-B09A-736A092A059C}" destId="{5057D0A4-2199-488E-B0D0-A1D9FB45FFF6}" srcOrd="0" destOrd="0" presId="urn:microsoft.com/office/officeart/2005/8/layout/hProcess10"/>
    <dgm:cxn modelId="{117F0643-BD76-4B69-ADE1-0E2DCAB30C67}" type="presParOf" srcId="{74EE0E0B-FB9E-48F3-81E8-CE16185F53AC}" destId="{839005CF-2D19-4790-8CDA-428562B79D5E}" srcOrd="10" destOrd="0" presId="urn:microsoft.com/office/officeart/2005/8/layout/hProcess10"/>
    <dgm:cxn modelId="{343802CA-4C93-4582-858D-E0C547910520}" type="presParOf" srcId="{839005CF-2D19-4790-8CDA-428562B79D5E}" destId="{4926C0FC-2E34-420F-9E41-982DB60F88DF}" srcOrd="0" destOrd="0" presId="urn:microsoft.com/office/officeart/2005/8/layout/hProcess10"/>
    <dgm:cxn modelId="{25F7596B-D345-46FA-ACBF-5531DB29975C}" type="presParOf" srcId="{839005CF-2D19-4790-8CDA-428562B79D5E}" destId="{F18BE510-ADEB-4AF4-82F9-A461C7AAC5E7}" srcOrd="1" destOrd="0" presId="urn:microsoft.com/office/officeart/2005/8/layout/hProcess10"/>
    <dgm:cxn modelId="{82C39AB6-16D5-4EB8-9908-CC1310C88BA5}" type="presParOf" srcId="{74EE0E0B-FB9E-48F3-81E8-CE16185F53AC}" destId="{C503FF6E-843C-4D00-A3B9-3CF4D12FE5BC}" srcOrd="11" destOrd="0" presId="urn:microsoft.com/office/officeart/2005/8/layout/hProcess10"/>
    <dgm:cxn modelId="{446D31D1-5830-43D1-89E7-60818193B81B}" type="presParOf" srcId="{C503FF6E-843C-4D00-A3B9-3CF4D12FE5BC}" destId="{657C2EA6-22DB-48ED-916F-34E7A6CD19BF}" srcOrd="0" destOrd="0" presId="urn:microsoft.com/office/officeart/2005/8/layout/hProcess10"/>
    <dgm:cxn modelId="{A4C402EA-EF8C-42E5-9D9B-DB8511D95B17}" type="presParOf" srcId="{74EE0E0B-FB9E-48F3-81E8-CE16185F53AC}" destId="{B9CFEF0A-DCB6-4782-9E2A-4AA39BAEADCC}" srcOrd="12" destOrd="0" presId="urn:microsoft.com/office/officeart/2005/8/layout/hProcess10"/>
    <dgm:cxn modelId="{AB5CF0A8-434F-452B-AD59-6D2582533823}" type="presParOf" srcId="{B9CFEF0A-DCB6-4782-9E2A-4AA39BAEADCC}" destId="{8D4D8F83-6113-4008-A37F-49F7D83BC389}" srcOrd="0" destOrd="0" presId="urn:microsoft.com/office/officeart/2005/8/layout/hProcess10"/>
    <dgm:cxn modelId="{2B248BEB-221D-4D07-8536-00557A64B6F0}" type="presParOf" srcId="{B9CFEF0A-DCB6-4782-9E2A-4AA39BAEADCC}" destId="{2D6A8139-5CC2-400D-AD7B-F28904F742FB}" srcOrd="1" destOrd="0" presId="urn:microsoft.com/office/officeart/2005/8/layout/hProcess10"/>
    <dgm:cxn modelId="{5B63FFE7-BE4F-46E7-9F22-5C1876E5AB51}" type="presParOf" srcId="{74EE0E0B-FB9E-48F3-81E8-CE16185F53AC}" destId="{0200E7D1-633A-4868-BBF1-EF14A00A0171}" srcOrd="13" destOrd="0" presId="urn:microsoft.com/office/officeart/2005/8/layout/hProcess10"/>
    <dgm:cxn modelId="{A0C58E15-EA92-41D9-8CE7-0D46D2823EC9}" type="presParOf" srcId="{0200E7D1-633A-4868-BBF1-EF14A00A0171}" destId="{C58C471E-13E0-43D2-AF43-32F5FC1E00C0}" srcOrd="0" destOrd="0" presId="urn:microsoft.com/office/officeart/2005/8/layout/hProcess10"/>
    <dgm:cxn modelId="{6BF7B92F-6D83-4631-8802-86247C27DB26}" type="presParOf" srcId="{74EE0E0B-FB9E-48F3-81E8-CE16185F53AC}" destId="{6D1DCDD0-95A6-4A2E-8824-8243D608EC3E}" srcOrd="14" destOrd="0" presId="urn:microsoft.com/office/officeart/2005/8/layout/hProcess10"/>
    <dgm:cxn modelId="{61292AA7-3190-4A19-9885-651E424E6189}" type="presParOf" srcId="{6D1DCDD0-95A6-4A2E-8824-8243D608EC3E}" destId="{85924964-23E9-4885-BE32-D197C82FD015}" srcOrd="0" destOrd="0" presId="urn:microsoft.com/office/officeart/2005/8/layout/hProcess10"/>
    <dgm:cxn modelId="{77B1247E-3231-4289-A978-C4BE0EDD1873}" type="presParOf" srcId="{6D1DCDD0-95A6-4A2E-8824-8243D608EC3E}" destId="{21FFECC3-E184-4BA5-B98E-F7EF078B5CF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3045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85555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100400" y="1945475"/>
        <a:ext cx="477159" cy="477159"/>
      </dsp:txXfrm>
    </dsp:sp>
    <dsp:sp modelId="{12E8823D-4F60-49D9-B520-92AEDA9832D5}">
      <dsp:nvSpPr>
        <dsp:cNvPr id="0" name=""/>
        <dsp:cNvSpPr/>
      </dsp:nvSpPr>
      <dsp:spPr>
        <a:xfrm>
          <a:off x="607524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607524" y="1843408"/>
        <a:ext cx="68341" cy="73072"/>
      </dsp:txXfrm>
    </dsp:sp>
    <dsp:sp modelId="{19DAAE68-1CBE-4D1A-A4BB-45E957EB6736}">
      <dsp:nvSpPr>
        <dsp:cNvPr id="0" name=""/>
        <dsp:cNvSpPr/>
      </dsp:nvSpPr>
      <dsp:spPr>
        <a:xfrm>
          <a:off x="788838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871348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Chain Heal</a:t>
          </a:r>
          <a:endParaRPr lang="en-CA" sz="700" kern="1200" dirty="0"/>
        </a:p>
      </dsp:txBody>
      <dsp:txXfrm>
        <a:off x="886193" y="1945475"/>
        <a:ext cx="477159" cy="477159"/>
      </dsp:txXfrm>
    </dsp:sp>
    <dsp:sp modelId="{7EA2D057-F07D-4A3A-90A7-9EB0BDF9592C}">
      <dsp:nvSpPr>
        <dsp:cNvPr id="0" name=""/>
        <dsp:cNvSpPr/>
      </dsp:nvSpPr>
      <dsp:spPr>
        <a:xfrm>
          <a:off x="1393317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3317" y="1843408"/>
        <a:ext cx="68341" cy="73072"/>
      </dsp:txXfrm>
    </dsp:sp>
    <dsp:sp modelId="{25F2E8BC-AD75-4FD3-9804-DA9F930C3FA4}">
      <dsp:nvSpPr>
        <dsp:cNvPr id="0" name=""/>
        <dsp:cNvSpPr/>
      </dsp:nvSpPr>
      <dsp:spPr>
        <a:xfrm>
          <a:off x="1574631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657141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Rain</a:t>
          </a:r>
          <a:endParaRPr lang="en-CA" sz="700" kern="1200" dirty="0"/>
        </a:p>
      </dsp:txBody>
      <dsp:txXfrm>
        <a:off x="1671986" y="1945475"/>
        <a:ext cx="477159" cy="477159"/>
      </dsp:txXfrm>
    </dsp:sp>
    <dsp:sp modelId="{522FE9F1-9BDC-4AC7-9B28-06422D68445C}">
      <dsp:nvSpPr>
        <dsp:cNvPr id="0" name=""/>
        <dsp:cNvSpPr/>
      </dsp:nvSpPr>
      <dsp:spPr>
        <a:xfrm>
          <a:off x="2179110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179110" y="1843408"/>
        <a:ext cx="68341" cy="73072"/>
      </dsp:txXfrm>
    </dsp:sp>
    <dsp:sp modelId="{9229BCC5-47C0-4D86-9B6B-5FE60F117D5B}">
      <dsp:nvSpPr>
        <dsp:cNvPr id="0" name=""/>
        <dsp:cNvSpPr/>
      </dsp:nvSpPr>
      <dsp:spPr>
        <a:xfrm>
          <a:off x="2360423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2442934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Downpour</a:t>
          </a:r>
          <a:endParaRPr lang="en-CA" sz="700" kern="1200" dirty="0"/>
        </a:p>
      </dsp:txBody>
      <dsp:txXfrm>
        <a:off x="2457779" y="1945475"/>
        <a:ext cx="477159" cy="477159"/>
      </dsp:txXfrm>
    </dsp:sp>
    <dsp:sp modelId="{2097346B-B099-487D-90DA-4D0C724BC4EB}">
      <dsp:nvSpPr>
        <dsp:cNvPr id="0" name=""/>
        <dsp:cNvSpPr/>
      </dsp:nvSpPr>
      <dsp:spPr>
        <a:xfrm>
          <a:off x="2964903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64903" y="1843408"/>
        <a:ext cx="68341" cy="73072"/>
      </dsp:txXfrm>
    </dsp:sp>
    <dsp:sp modelId="{B2EE5168-3F8D-452F-A35E-BF879FF10F20}">
      <dsp:nvSpPr>
        <dsp:cNvPr id="0" name=""/>
        <dsp:cNvSpPr/>
      </dsp:nvSpPr>
      <dsp:spPr>
        <a:xfrm>
          <a:off x="3146216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3228727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3243572" y="1945475"/>
        <a:ext cx="477159" cy="477159"/>
      </dsp:txXfrm>
    </dsp:sp>
    <dsp:sp modelId="{683290FF-B9BD-4F03-B09A-736A092A059C}">
      <dsp:nvSpPr>
        <dsp:cNvPr id="0" name=""/>
        <dsp:cNvSpPr/>
      </dsp:nvSpPr>
      <dsp:spPr>
        <a:xfrm>
          <a:off x="3750696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750696" y="1843408"/>
        <a:ext cx="68341" cy="73072"/>
      </dsp:txXfrm>
    </dsp:sp>
    <dsp:sp modelId="{4926C0FC-2E34-420F-9E41-982DB60F88DF}">
      <dsp:nvSpPr>
        <dsp:cNvPr id="0" name=""/>
        <dsp:cNvSpPr/>
      </dsp:nvSpPr>
      <dsp:spPr>
        <a:xfrm>
          <a:off x="3932009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4014519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4029364" y="1945475"/>
        <a:ext cx="477159" cy="477159"/>
      </dsp:txXfrm>
    </dsp:sp>
    <dsp:sp modelId="{C503FF6E-843C-4D00-A3B9-3CF4D12FE5BC}">
      <dsp:nvSpPr>
        <dsp:cNvPr id="0" name=""/>
        <dsp:cNvSpPr/>
      </dsp:nvSpPr>
      <dsp:spPr>
        <a:xfrm>
          <a:off x="4536488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4536488" y="1843408"/>
        <a:ext cx="68341" cy="73072"/>
      </dsp:txXfrm>
    </dsp:sp>
    <dsp:sp modelId="{8D4D8F83-6113-4008-A37F-49F7D83BC389}">
      <dsp:nvSpPr>
        <dsp:cNvPr id="0" name=""/>
        <dsp:cNvSpPr/>
      </dsp:nvSpPr>
      <dsp:spPr>
        <a:xfrm>
          <a:off x="4717802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4800312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Riptide</a:t>
          </a:r>
          <a:endParaRPr lang="en-CA" sz="700" kern="1200" dirty="0"/>
        </a:p>
      </dsp:txBody>
      <dsp:txXfrm>
        <a:off x="4815157" y="1945475"/>
        <a:ext cx="477159" cy="477159"/>
      </dsp:txXfrm>
    </dsp:sp>
    <dsp:sp modelId="{0200E7D1-633A-4868-BBF1-EF14A00A0171}">
      <dsp:nvSpPr>
        <dsp:cNvPr id="0" name=""/>
        <dsp:cNvSpPr/>
      </dsp:nvSpPr>
      <dsp:spPr>
        <a:xfrm>
          <a:off x="5322281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5322281" y="1843408"/>
        <a:ext cx="68341" cy="73072"/>
      </dsp:txXfrm>
    </dsp:sp>
    <dsp:sp modelId="{85924964-23E9-4885-BE32-D197C82FD015}">
      <dsp:nvSpPr>
        <dsp:cNvPr id="0" name=""/>
        <dsp:cNvSpPr/>
      </dsp:nvSpPr>
      <dsp:spPr>
        <a:xfrm>
          <a:off x="5503595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5586105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Totem</a:t>
          </a:r>
          <a:endParaRPr lang="en-CA" sz="700" kern="1200" dirty="0"/>
        </a:p>
      </dsp:txBody>
      <dsp:txXfrm>
        <a:off x="5600950" y="1945475"/>
        <a:ext cx="477159" cy="4771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3045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85555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100400" y="1945475"/>
        <a:ext cx="477159" cy="477159"/>
      </dsp:txXfrm>
    </dsp:sp>
    <dsp:sp modelId="{12E8823D-4F60-49D9-B520-92AEDA9832D5}">
      <dsp:nvSpPr>
        <dsp:cNvPr id="0" name=""/>
        <dsp:cNvSpPr/>
      </dsp:nvSpPr>
      <dsp:spPr>
        <a:xfrm>
          <a:off x="607524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607524" y="1843408"/>
        <a:ext cx="68341" cy="73072"/>
      </dsp:txXfrm>
    </dsp:sp>
    <dsp:sp modelId="{19DAAE68-1CBE-4D1A-A4BB-45E957EB6736}">
      <dsp:nvSpPr>
        <dsp:cNvPr id="0" name=""/>
        <dsp:cNvSpPr/>
      </dsp:nvSpPr>
      <dsp:spPr>
        <a:xfrm>
          <a:off x="788838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871348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Chain Heal</a:t>
          </a:r>
          <a:endParaRPr lang="en-CA" sz="700" kern="1200" dirty="0"/>
        </a:p>
      </dsp:txBody>
      <dsp:txXfrm>
        <a:off x="886193" y="1945475"/>
        <a:ext cx="477159" cy="477159"/>
      </dsp:txXfrm>
    </dsp:sp>
    <dsp:sp modelId="{7EA2D057-F07D-4A3A-90A7-9EB0BDF9592C}">
      <dsp:nvSpPr>
        <dsp:cNvPr id="0" name=""/>
        <dsp:cNvSpPr/>
      </dsp:nvSpPr>
      <dsp:spPr>
        <a:xfrm>
          <a:off x="1393317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3317" y="1843408"/>
        <a:ext cx="68341" cy="73072"/>
      </dsp:txXfrm>
    </dsp:sp>
    <dsp:sp modelId="{25F2E8BC-AD75-4FD3-9804-DA9F930C3FA4}">
      <dsp:nvSpPr>
        <dsp:cNvPr id="0" name=""/>
        <dsp:cNvSpPr/>
      </dsp:nvSpPr>
      <dsp:spPr>
        <a:xfrm>
          <a:off x="1574631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657141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Rain</a:t>
          </a:r>
          <a:endParaRPr lang="en-CA" sz="700" kern="1200" dirty="0"/>
        </a:p>
      </dsp:txBody>
      <dsp:txXfrm>
        <a:off x="1671986" y="1945475"/>
        <a:ext cx="477159" cy="477159"/>
      </dsp:txXfrm>
    </dsp:sp>
    <dsp:sp modelId="{522FE9F1-9BDC-4AC7-9B28-06422D68445C}">
      <dsp:nvSpPr>
        <dsp:cNvPr id="0" name=""/>
        <dsp:cNvSpPr/>
      </dsp:nvSpPr>
      <dsp:spPr>
        <a:xfrm>
          <a:off x="2179110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179110" y="1843408"/>
        <a:ext cx="68341" cy="73072"/>
      </dsp:txXfrm>
    </dsp:sp>
    <dsp:sp modelId="{9229BCC5-47C0-4D86-9B6B-5FE60F117D5B}">
      <dsp:nvSpPr>
        <dsp:cNvPr id="0" name=""/>
        <dsp:cNvSpPr/>
      </dsp:nvSpPr>
      <dsp:spPr>
        <a:xfrm>
          <a:off x="2360423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2442934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Downpour</a:t>
          </a:r>
          <a:endParaRPr lang="en-CA" sz="700" kern="1200" dirty="0"/>
        </a:p>
      </dsp:txBody>
      <dsp:txXfrm>
        <a:off x="2457779" y="1945475"/>
        <a:ext cx="477159" cy="477159"/>
      </dsp:txXfrm>
    </dsp:sp>
    <dsp:sp modelId="{2097346B-B099-487D-90DA-4D0C724BC4EB}">
      <dsp:nvSpPr>
        <dsp:cNvPr id="0" name=""/>
        <dsp:cNvSpPr/>
      </dsp:nvSpPr>
      <dsp:spPr>
        <a:xfrm>
          <a:off x="2964903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64903" y="1843408"/>
        <a:ext cx="68341" cy="73072"/>
      </dsp:txXfrm>
    </dsp:sp>
    <dsp:sp modelId="{B2EE5168-3F8D-452F-A35E-BF879FF10F20}">
      <dsp:nvSpPr>
        <dsp:cNvPr id="0" name=""/>
        <dsp:cNvSpPr/>
      </dsp:nvSpPr>
      <dsp:spPr>
        <a:xfrm>
          <a:off x="3146216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3228727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3243572" y="1945475"/>
        <a:ext cx="477159" cy="477159"/>
      </dsp:txXfrm>
    </dsp:sp>
    <dsp:sp modelId="{683290FF-B9BD-4F03-B09A-736A092A059C}">
      <dsp:nvSpPr>
        <dsp:cNvPr id="0" name=""/>
        <dsp:cNvSpPr/>
      </dsp:nvSpPr>
      <dsp:spPr>
        <a:xfrm>
          <a:off x="3750696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750696" y="1843408"/>
        <a:ext cx="68341" cy="73072"/>
      </dsp:txXfrm>
    </dsp:sp>
    <dsp:sp modelId="{4926C0FC-2E34-420F-9E41-982DB60F88DF}">
      <dsp:nvSpPr>
        <dsp:cNvPr id="0" name=""/>
        <dsp:cNvSpPr/>
      </dsp:nvSpPr>
      <dsp:spPr>
        <a:xfrm>
          <a:off x="3932009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4014519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4029364" y="1945475"/>
        <a:ext cx="477159" cy="477159"/>
      </dsp:txXfrm>
    </dsp:sp>
    <dsp:sp modelId="{C503FF6E-843C-4D00-A3B9-3CF4D12FE5BC}">
      <dsp:nvSpPr>
        <dsp:cNvPr id="0" name=""/>
        <dsp:cNvSpPr/>
      </dsp:nvSpPr>
      <dsp:spPr>
        <a:xfrm>
          <a:off x="4536488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4536488" y="1843408"/>
        <a:ext cx="68341" cy="73072"/>
      </dsp:txXfrm>
    </dsp:sp>
    <dsp:sp modelId="{8D4D8F83-6113-4008-A37F-49F7D83BC389}">
      <dsp:nvSpPr>
        <dsp:cNvPr id="0" name=""/>
        <dsp:cNvSpPr/>
      </dsp:nvSpPr>
      <dsp:spPr>
        <a:xfrm>
          <a:off x="4717802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4800312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Riptide</a:t>
          </a:r>
          <a:endParaRPr lang="en-CA" sz="700" kern="1200" dirty="0"/>
        </a:p>
      </dsp:txBody>
      <dsp:txXfrm>
        <a:off x="4815157" y="1945475"/>
        <a:ext cx="477159" cy="477159"/>
      </dsp:txXfrm>
    </dsp:sp>
    <dsp:sp modelId="{0200E7D1-633A-4868-BBF1-EF14A00A0171}">
      <dsp:nvSpPr>
        <dsp:cNvPr id="0" name=""/>
        <dsp:cNvSpPr/>
      </dsp:nvSpPr>
      <dsp:spPr>
        <a:xfrm>
          <a:off x="5322281" y="1819050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5322281" y="1843408"/>
        <a:ext cx="68341" cy="73072"/>
      </dsp:txXfrm>
    </dsp:sp>
    <dsp:sp modelId="{85924964-23E9-4885-BE32-D197C82FD015}">
      <dsp:nvSpPr>
        <dsp:cNvPr id="0" name=""/>
        <dsp:cNvSpPr/>
      </dsp:nvSpPr>
      <dsp:spPr>
        <a:xfrm>
          <a:off x="5503595" y="1626520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5586105" y="1930630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Totem</a:t>
          </a:r>
          <a:endParaRPr lang="en-CA" sz="700" kern="1200" dirty="0"/>
        </a:p>
      </dsp:txBody>
      <dsp:txXfrm>
        <a:off x="5600950" y="1945475"/>
        <a:ext cx="477159" cy="4771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195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54788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64295" y="318706"/>
        <a:ext cx="305566" cy="305566"/>
      </dsp:txXfrm>
    </dsp:sp>
    <dsp:sp modelId="{12E8823D-4F60-49D9-B520-92AEDA9832D5}">
      <dsp:nvSpPr>
        <dsp:cNvPr id="0" name=""/>
        <dsp:cNvSpPr/>
      </dsp:nvSpPr>
      <dsp:spPr>
        <a:xfrm>
          <a:off x="38905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89052" y="253343"/>
        <a:ext cx="43765" cy="46796"/>
      </dsp:txXfrm>
    </dsp:sp>
    <dsp:sp modelId="{19DAAE68-1CBE-4D1A-A4BB-45E957EB6736}">
      <dsp:nvSpPr>
        <dsp:cNvPr id="0" name=""/>
        <dsp:cNvSpPr/>
      </dsp:nvSpPr>
      <dsp:spPr>
        <a:xfrm>
          <a:off x="50516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55800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Chain Heal</a:t>
          </a:r>
          <a:endParaRPr lang="en-CA" sz="600" kern="1200" dirty="0"/>
        </a:p>
      </dsp:txBody>
      <dsp:txXfrm>
        <a:off x="567509" y="318706"/>
        <a:ext cx="305566" cy="305566"/>
      </dsp:txXfrm>
    </dsp:sp>
    <dsp:sp modelId="{7EA2D057-F07D-4A3A-90A7-9EB0BDF9592C}">
      <dsp:nvSpPr>
        <dsp:cNvPr id="0" name=""/>
        <dsp:cNvSpPr/>
      </dsp:nvSpPr>
      <dsp:spPr>
        <a:xfrm>
          <a:off x="892265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892265" y="253343"/>
        <a:ext cx="43765" cy="46796"/>
      </dsp:txXfrm>
    </dsp:sp>
    <dsp:sp modelId="{25F2E8BC-AD75-4FD3-9804-DA9F930C3FA4}">
      <dsp:nvSpPr>
        <dsp:cNvPr id="0" name=""/>
        <dsp:cNvSpPr/>
      </dsp:nvSpPr>
      <dsp:spPr>
        <a:xfrm>
          <a:off x="100837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061215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Rain</a:t>
          </a:r>
          <a:endParaRPr lang="en-CA" sz="600" kern="1200" dirty="0"/>
        </a:p>
      </dsp:txBody>
      <dsp:txXfrm>
        <a:off x="1070722" y="318706"/>
        <a:ext cx="305566" cy="305566"/>
      </dsp:txXfrm>
    </dsp:sp>
    <dsp:sp modelId="{522FE9F1-9BDC-4AC7-9B28-06422D68445C}">
      <dsp:nvSpPr>
        <dsp:cNvPr id="0" name=""/>
        <dsp:cNvSpPr/>
      </dsp:nvSpPr>
      <dsp:spPr>
        <a:xfrm>
          <a:off x="139547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5479" y="253343"/>
        <a:ext cx="43765" cy="46796"/>
      </dsp:txXfrm>
    </dsp:sp>
    <dsp:sp modelId="{9229BCC5-47C0-4D86-9B6B-5FE60F117D5B}">
      <dsp:nvSpPr>
        <dsp:cNvPr id="0" name=""/>
        <dsp:cNvSpPr/>
      </dsp:nvSpPr>
      <dsp:spPr>
        <a:xfrm>
          <a:off x="151159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156442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" kern="1200" dirty="0"/>
            <a:t>Downpour</a:t>
          </a:r>
          <a:endParaRPr lang="en-CA" sz="400" kern="1200" dirty="0"/>
        </a:p>
      </dsp:txBody>
      <dsp:txXfrm>
        <a:off x="1573936" y="318706"/>
        <a:ext cx="305566" cy="305566"/>
      </dsp:txXfrm>
    </dsp:sp>
    <dsp:sp modelId="{2097346B-B099-487D-90DA-4D0C724BC4EB}">
      <dsp:nvSpPr>
        <dsp:cNvPr id="0" name=""/>
        <dsp:cNvSpPr/>
      </dsp:nvSpPr>
      <dsp:spPr>
        <a:xfrm>
          <a:off x="189869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898692" y="253343"/>
        <a:ext cx="43765" cy="46796"/>
      </dsp:txXfrm>
    </dsp:sp>
    <dsp:sp modelId="{B2EE5168-3F8D-452F-A35E-BF879FF10F20}">
      <dsp:nvSpPr>
        <dsp:cNvPr id="0" name=""/>
        <dsp:cNvSpPr/>
      </dsp:nvSpPr>
      <dsp:spPr>
        <a:xfrm>
          <a:off x="201480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206764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2077149" y="318706"/>
        <a:ext cx="305566" cy="305566"/>
      </dsp:txXfrm>
    </dsp:sp>
    <dsp:sp modelId="{683290FF-B9BD-4F03-B09A-736A092A059C}">
      <dsp:nvSpPr>
        <dsp:cNvPr id="0" name=""/>
        <dsp:cNvSpPr/>
      </dsp:nvSpPr>
      <dsp:spPr>
        <a:xfrm>
          <a:off x="2401906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401906" y="253343"/>
        <a:ext cx="43765" cy="46796"/>
      </dsp:txXfrm>
    </dsp:sp>
    <dsp:sp modelId="{4926C0FC-2E34-420F-9E41-982DB60F88DF}">
      <dsp:nvSpPr>
        <dsp:cNvPr id="0" name=""/>
        <dsp:cNvSpPr/>
      </dsp:nvSpPr>
      <dsp:spPr>
        <a:xfrm>
          <a:off x="251801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2570856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2580363" y="318706"/>
        <a:ext cx="305566" cy="305566"/>
      </dsp:txXfrm>
    </dsp:sp>
    <dsp:sp modelId="{C503FF6E-843C-4D00-A3B9-3CF4D12FE5BC}">
      <dsp:nvSpPr>
        <dsp:cNvPr id="0" name=""/>
        <dsp:cNvSpPr/>
      </dsp:nvSpPr>
      <dsp:spPr>
        <a:xfrm>
          <a:off x="290511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05119" y="253343"/>
        <a:ext cx="43765" cy="46796"/>
      </dsp:txXfrm>
    </dsp:sp>
    <dsp:sp modelId="{8D4D8F83-6113-4008-A37F-49F7D83BC389}">
      <dsp:nvSpPr>
        <dsp:cNvPr id="0" name=""/>
        <dsp:cNvSpPr/>
      </dsp:nvSpPr>
      <dsp:spPr>
        <a:xfrm>
          <a:off x="302123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307406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Riptide</a:t>
          </a:r>
          <a:endParaRPr lang="en-CA" sz="600" kern="1200" dirty="0"/>
        </a:p>
      </dsp:txBody>
      <dsp:txXfrm>
        <a:off x="3083576" y="318706"/>
        <a:ext cx="305566" cy="305566"/>
      </dsp:txXfrm>
    </dsp:sp>
    <dsp:sp modelId="{0200E7D1-633A-4868-BBF1-EF14A00A0171}">
      <dsp:nvSpPr>
        <dsp:cNvPr id="0" name=""/>
        <dsp:cNvSpPr/>
      </dsp:nvSpPr>
      <dsp:spPr>
        <a:xfrm>
          <a:off x="3408333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408333" y="253343"/>
        <a:ext cx="43765" cy="46796"/>
      </dsp:txXfrm>
    </dsp:sp>
    <dsp:sp modelId="{85924964-23E9-4885-BE32-D197C82FD015}">
      <dsp:nvSpPr>
        <dsp:cNvPr id="0" name=""/>
        <dsp:cNvSpPr/>
      </dsp:nvSpPr>
      <dsp:spPr>
        <a:xfrm>
          <a:off x="3524444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3577283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Totem</a:t>
          </a:r>
          <a:endParaRPr lang="en-CA" sz="600" kern="1200" dirty="0"/>
        </a:p>
      </dsp:txBody>
      <dsp:txXfrm>
        <a:off x="3586790" y="318706"/>
        <a:ext cx="305566" cy="3055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195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54788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Unleash Life</a:t>
          </a:r>
          <a:endParaRPr lang="en-CA" sz="500" kern="1200" dirty="0"/>
        </a:p>
      </dsp:txBody>
      <dsp:txXfrm>
        <a:off x="64295" y="318706"/>
        <a:ext cx="305566" cy="305566"/>
      </dsp:txXfrm>
    </dsp:sp>
    <dsp:sp modelId="{12E8823D-4F60-49D9-B520-92AEDA9832D5}">
      <dsp:nvSpPr>
        <dsp:cNvPr id="0" name=""/>
        <dsp:cNvSpPr/>
      </dsp:nvSpPr>
      <dsp:spPr>
        <a:xfrm>
          <a:off x="38905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389052" y="253343"/>
        <a:ext cx="43765" cy="46796"/>
      </dsp:txXfrm>
    </dsp:sp>
    <dsp:sp modelId="{19DAAE68-1CBE-4D1A-A4BB-45E957EB6736}">
      <dsp:nvSpPr>
        <dsp:cNvPr id="0" name=""/>
        <dsp:cNvSpPr/>
      </dsp:nvSpPr>
      <dsp:spPr>
        <a:xfrm>
          <a:off x="50516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55800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Riptide</a:t>
          </a:r>
          <a:endParaRPr lang="en-CA" sz="500" kern="1200" dirty="0"/>
        </a:p>
      </dsp:txBody>
      <dsp:txXfrm>
        <a:off x="567509" y="318706"/>
        <a:ext cx="305566" cy="305566"/>
      </dsp:txXfrm>
    </dsp:sp>
    <dsp:sp modelId="{7EA2D057-F07D-4A3A-90A7-9EB0BDF9592C}">
      <dsp:nvSpPr>
        <dsp:cNvPr id="0" name=""/>
        <dsp:cNvSpPr/>
      </dsp:nvSpPr>
      <dsp:spPr>
        <a:xfrm>
          <a:off x="892265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892265" y="253343"/>
        <a:ext cx="43765" cy="46796"/>
      </dsp:txXfrm>
    </dsp:sp>
    <dsp:sp modelId="{25F2E8BC-AD75-4FD3-9804-DA9F930C3FA4}">
      <dsp:nvSpPr>
        <dsp:cNvPr id="0" name=""/>
        <dsp:cNvSpPr/>
      </dsp:nvSpPr>
      <dsp:spPr>
        <a:xfrm>
          <a:off x="100837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061215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Totem</a:t>
          </a:r>
          <a:endParaRPr lang="en-CA" sz="500" kern="1200" dirty="0"/>
        </a:p>
      </dsp:txBody>
      <dsp:txXfrm>
        <a:off x="1070722" y="318706"/>
        <a:ext cx="305566" cy="305566"/>
      </dsp:txXfrm>
    </dsp:sp>
    <dsp:sp modelId="{522FE9F1-9BDC-4AC7-9B28-06422D68445C}">
      <dsp:nvSpPr>
        <dsp:cNvPr id="0" name=""/>
        <dsp:cNvSpPr/>
      </dsp:nvSpPr>
      <dsp:spPr>
        <a:xfrm>
          <a:off x="139547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1395479" y="253343"/>
        <a:ext cx="43765" cy="46796"/>
      </dsp:txXfrm>
    </dsp:sp>
    <dsp:sp modelId="{9229BCC5-47C0-4D86-9B6B-5FE60F117D5B}">
      <dsp:nvSpPr>
        <dsp:cNvPr id="0" name=""/>
        <dsp:cNvSpPr/>
      </dsp:nvSpPr>
      <dsp:spPr>
        <a:xfrm>
          <a:off x="151159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156442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Wave</a:t>
          </a:r>
          <a:endParaRPr lang="en-CA" sz="500" kern="1200" dirty="0"/>
        </a:p>
      </dsp:txBody>
      <dsp:txXfrm>
        <a:off x="1573936" y="318706"/>
        <a:ext cx="305566" cy="305566"/>
      </dsp:txXfrm>
    </dsp:sp>
    <dsp:sp modelId="{2097346B-B099-487D-90DA-4D0C724BC4EB}">
      <dsp:nvSpPr>
        <dsp:cNvPr id="0" name=""/>
        <dsp:cNvSpPr/>
      </dsp:nvSpPr>
      <dsp:spPr>
        <a:xfrm>
          <a:off x="189869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1898692" y="253343"/>
        <a:ext cx="43765" cy="46796"/>
      </dsp:txXfrm>
    </dsp:sp>
    <dsp:sp modelId="{B2EE5168-3F8D-452F-A35E-BF879FF10F20}">
      <dsp:nvSpPr>
        <dsp:cNvPr id="0" name=""/>
        <dsp:cNvSpPr/>
      </dsp:nvSpPr>
      <dsp:spPr>
        <a:xfrm>
          <a:off x="201480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206764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Riptide</a:t>
          </a:r>
          <a:endParaRPr lang="en-CA" sz="500" kern="1200" dirty="0"/>
        </a:p>
      </dsp:txBody>
      <dsp:txXfrm>
        <a:off x="2077149" y="318706"/>
        <a:ext cx="305566" cy="305566"/>
      </dsp:txXfrm>
    </dsp:sp>
    <dsp:sp modelId="{683290FF-B9BD-4F03-B09A-736A092A059C}">
      <dsp:nvSpPr>
        <dsp:cNvPr id="0" name=""/>
        <dsp:cNvSpPr/>
      </dsp:nvSpPr>
      <dsp:spPr>
        <a:xfrm>
          <a:off x="2401906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2401906" y="253343"/>
        <a:ext cx="43765" cy="46796"/>
      </dsp:txXfrm>
    </dsp:sp>
    <dsp:sp modelId="{4926C0FC-2E34-420F-9E41-982DB60F88DF}">
      <dsp:nvSpPr>
        <dsp:cNvPr id="0" name=""/>
        <dsp:cNvSpPr/>
      </dsp:nvSpPr>
      <dsp:spPr>
        <a:xfrm>
          <a:off x="251801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2570856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Surge</a:t>
          </a:r>
          <a:endParaRPr lang="en-CA" sz="500" kern="1200" dirty="0"/>
        </a:p>
      </dsp:txBody>
      <dsp:txXfrm>
        <a:off x="2580363" y="318706"/>
        <a:ext cx="305566" cy="305566"/>
      </dsp:txXfrm>
    </dsp:sp>
    <dsp:sp modelId="{C503FF6E-843C-4D00-A3B9-3CF4D12FE5BC}">
      <dsp:nvSpPr>
        <dsp:cNvPr id="0" name=""/>
        <dsp:cNvSpPr/>
      </dsp:nvSpPr>
      <dsp:spPr>
        <a:xfrm>
          <a:off x="290511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2905119" y="253343"/>
        <a:ext cx="43765" cy="46796"/>
      </dsp:txXfrm>
    </dsp:sp>
    <dsp:sp modelId="{8D4D8F83-6113-4008-A37F-49F7D83BC389}">
      <dsp:nvSpPr>
        <dsp:cNvPr id="0" name=""/>
        <dsp:cNvSpPr/>
      </dsp:nvSpPr>
      <dsp:spPr>
        <a:xfrm>
          <a:off x="302123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307406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Wave</a:t>
          </a:r>
          <a:endParaRPr lang="en-CA" sz="500" kern="1200" dirty="0"/>
        </a:p>
      </dsp:txBody>
      <dsp:txXfrm>
        <a:off x="3083576" y="318706"/>
        <a:ext cx="305566" cy="305566"/>
      </dsp:txXfrm>
    </dsp:sp>
    <dsp:sp modelId="{0200E7D1-633A-4868-BBF1-EF14A00A0171}">
      <dsp:nvSpPr>
        <dsp:cNvPr id="0" name=""/>
        <dsp:cNvSpPr/>
      </dsp:nvSpPr>
      <dsp:spPr>
        <a:xfrm>
          <a:off x="3408333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3408333" y="253343"/>
        <a:ext cx="43765" cy="46796"/>
      </dsp:txXfrm>
    </dsp:sp>
    <dsp:sp modelId="{85924964-23E9-4885-BE32-D197C82FD015}">
      <dsp:nvSpPr>
        <dsp:cNvPr id="0" name=""/>
        <dsp:cNvSpPr/>
      </dsp:nvSpPr>
      <dsp:spPr>
        <a:xfrm>
          <a:off x="3524444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3577283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Surge</a:t>
          </a:r>
          <a:endParaRPr lang="en-CA" sz="500" kern="1200" dirty="0"/>
        </a:p>
      </dsp:txBody>
      <dsp:txXfrm>
        <a:off x="3586790" y="318706"/>
        <a:ext cx="305566" cy="3055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195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54788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64295" y="318706"/>
        <a:ext cx="305566" cy="305566"/>
      </dsp:txXfrm>
    </dsp:sp>
    <dsp:sp modelId="{12E8823D-4F60-49D9-B520-92AEDA9832D5}">
      <dsp:nvSpPr>
        <dsp:cNvPr id="0" name=""/>
        <dsp:cNvSpPr/>
      </dsp:nvSpPr>
      <dsp:spPr>
        <a:xfrm>
          <a:off x="38905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89052" y="253343"/>
        <a:ext cx="43765" cy="46796"/>
      </dsp:txXfrm>
    </dsp:sp>
    <dsp:sp modelId="{19DAAE68-1CBE-4D1A-A4BB-45E957EB6736}">
      <dsp:nvSpPr>
        <dsp:cNvPr id="0" name=""/>
        <dsp:cNvSpPr/>
      </dsp:nvSpPr>
      <dsp:spPr>
        <a:xfrm>
          <a:off x="50516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55800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Chain Heal</a:t>
          </a:r>
          <a:endParaRPr lang="en-CA" sz="600" kern="1200" dirty="0"/>
        </a:p>
      </dsp:txBody>
      <dsp:txXfrm>
        <a:off x="567509" y="318706"/>
        <a:ext cx="305566" cy="305566"/>
      </dsp:txXfrm>
    </dsp:sp>
    <dsp:sp modelId="{7EA2D057-F07D-4A3A-90A7-9EB0BDF9592C}">
      <dsp:nvSpPr>
        <dsp:cNvPr id="0" name=""/>
        <dsp:cNvSpPr/>
      </dsp:nvSpPr>
      <dsp:spPr>
        <a:xfrm>
          <a:off x="892265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892265" y="253343"/>
        <a:ext cx="43765" cy="46796"/>
      </dsp:txXfrm>
    </dsp:sp>
    <dsp:sp modelId="{25F2E8BC-AD75-4FD3-9804-DA9F930C3FA4}">
      <dsp:nvSpPr>
        <dsp:cNvPr id="0" name=""/>
        <dsp:cNvSpPr/>
      </dsp:nvSpPr>
      <dsp:spPr>
        <a:xfrm>
          <a:off x="100837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061215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Rain</a:t>
          </a:r>
          <a:endParaRPr lang="en-CA" sz="600" kern="1200" dirty="0"/>
        </a:p>
      </dsp:txBody>
      <dsp:txXfrm>
        <a:off x="1070722" y="318706"/>
        <a:ext cx="305566" cy="305566"/>
      </dsp:txXfrm>
    </dsp:sp>
    <dsp:sp modelId="{522FE9F1-9BDC-4AC7-9B28-06422D68445C}">
      <dsp:nvSpPr>
        <dsp:cNvPr id="0" name=""/>
        <dsp:cNvSpPr/>
      </dsp:nvSpPr>
      <dsp:spPr>
        <a:xfrm>
          <a:off x="139547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5479" y="253343"/>
        <a:ext cx="43765" cy="46796"/>
      </dsp:txXfrm>
    </dsp:sp>
    <dsp:sp modelId="{9229BCC5-47C0-4D86-9B6B-5FE60F117D5B}">
      <dsp:nvSpPr>
        <dsp:cNvPr id="0" name=""/>
        <dsp:cNvSpPr/>
      </dsp:nvSpPr>
      <dsp:spPr>
        <a:xfrm>
          <a:off x="151159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156442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" kern="1200" dirty="0"/>
            <a:t>Downpour</a:t>
          </a:r>
          <a:endParaRPr lang="en-CA" sz="400" kern="1200" dirty="0"/>
        </a:p>
      </dsp:txBody>
      <dsp:txXfrm>
        <a:off x="1573936" y="318706"/>
        <a:ext cx="305566" cy="305566"/>
      </dsp:txXfrm>
    </dsp:sp>
    <dsp:sp modelId="{2097346B-B099-487D-90DA-4D0C724BC4EB}">
      <dsp:nvSpPr>
        <dsp:cNvPr id="0" name=""/>
        <dsp:cNvSpPr/>
      </dsp:nvSpPr>
      <dsp:spPr>
        <a:xfrm>
          <a:off x="189869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898692" y="253343"/>
        <a:ext cx="43765" cy="46796"/>
      </dsp:txXfrm>
    </dsp:sp>
    <dsp:sp modelId="{B2EE5168-3F8D-452F-A35E-BF879FF10F20}">
      <dsp:nvSpPr>
        <dsp:cNvPr id="0" name=""/>
        <dsp:cNvSpPr/>
      </dsp:nvSpPr>
      <dsp:spPr>
        <a:xfrm>
          <a:off x="201480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206764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Riptide</a:t>
          </a:r>
          <a:endParaRPr lang="en-CA" sz="600" kern="1200" dirty="0"/>
        </a:p>
      </dsp:txBody>
      <dsp:txXfrm>
        <a:off x="2077149" y="318706"/>
        <a:ext cx="305566" cy="305566"/>
      </dsp:txXfrm>
    </dsp:sp>
    <dsp:sp modelId="{683290FF-B9BD-4F03-B09A-736A092A059C}">
      <dsp:nvSpPr>
        <dsp:cNvPr id="0" name=""/>
        <dsp:cNvSpPr/>
      </dsp:nvSpPr>
      <dsp:spPr>
        <a:xfrm>
          <a:off x="2401906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401906" y="253343"/>
        <a:ext cx="43765" cy="46796"/>
      </dsp:txXfrm>
    </dsp:sp>
    <dsp:sp modelId="{4926C0FC-2E34-420F-9E41-982DB60F88DF}">
      <dsp:nvSpPr>
        <dsp:cNvPr id="0" name=""/>
        <dsp:cNvSpPr/>
      </dsp:nvSpPr>
      <dsp:spPr>
        <a:xfrm>
          <a:off x="251801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2570856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2580363" y="318706"/>
        <a:ext cx="305566" cy="305566"/>
      </dsp:txXfrm>
    </dsp:sp>
    <dsp:sp modelId="{C503FF6E-843C-4D00-A3B9-3CF4D12FE5BC}">
      <dsp:nvSpPr>
        <dsp:cNvPr id="0" name=""/>
        <dsp:cNvSpPr/>
      </dsp:nvSpPr>
      <dsp:spPr>
        <a:xfrm>
          <a:off x="290511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05119" y="253343"/>
        <a:ext cx="43765" cy="46796"/>
      </dsp:txXfrm>
    </dsp:sp>
    <dsp:sp modelId="{8D4D8F83-6113-4008-A37F-49F7D83BC389}">
      <dsp:nvSpPr>
        <dsp:cNvPr id="0" name=""/>
        <dsp:cNvSpPr/>
      </dsp:nvSpPr>
      <dsp:spPr>
        <a:xfrm>
          <a:off x="302123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307406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Wave</a:t>
          </a:r>
          <a:endParaRPr lang="en-CA" sz="600" kern="1200" dirty="0"/>
        </a:p>
      </dsp:txBody>
      <dsp:txXfrm>
        <a:off x="3083576" y="318706"/>
        <a:ext cx="305566" cy="305566"/>
      </dsp:txXfrm>
    </dsp:sp>
    <dsp:sp modelId="{0200E7D1-633A-4868-BBF1-EF14A00A0171}">
      <dsp:nvSpPr>
        <dsp:cNvPr id="0" name=""/>
        <dsp:cNvSpPr/>
      </dsp:nvSpPr>
      <dsp:spPr>
        <a:xfrm>
          <a:off x="3408333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408333" y="253343"/>
        <a:ext cx="43765" cy="46796"/>
      </dsp:txXfrm>
    </dsp:sp>
    <dsp:sp modelId="{85924964-23E9-4885-BE32-D197C82FD015}">
      <dsp:nvSpPr>
        <dsp:cNvPr id="0" name=""/>
        <dsp:cNvSpPr/>
      </dsp:nvSpPr>
      <dsp:spPr>
        <a:xfrm>
          <a:off x="3524444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3577283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Healing Surge</a:t>
          </a:r>
          <a:endParaRPr lang="en-CA" sz="600" kern="1200" dirty="0"/>
        </a:p>
      </dsp:txBody>
      <dsp:txXfrm>
        <a:off x="3586790" y="318706"/>
        <a:ext cx="305566" cy="3055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195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54788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Unleash Life</a:t>
          </a:r>
          <a:endParaRPr lang="en-CA" sz="500" kern="1200" dirty="0"/>
        </a:p>
      </dsp:txBody>
      <dsp:txXfrm>
        <a:off x="64295" y="318706"/>
        <a:ext cx="305566" cy="305566"/>
      </dsp:txXfrm>
    </dsp:sp>
    <dsp:sp modelId="{12E8823D-4F60-49D9-B520-92AEDA9832D5}">
      <dsp:nvSpPr>
        <dsp:cNvPr id="0" name=""/>
        <dsp:cNvSpPr/>
      </dsp:nvSpPr>
      <dsp:spPr>
        <a:xfrm>
          <a:off x="38905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389052" y="253343"/>
        <a:ext cx="43765" cy="46796"/>
      </dsp:txXfrm>
    </dsp:sp>
    <dsp:sp modelId="{19DAAE68-1CBE-4D1A-A4BB-45E957EB6736}">
      <dsp:nvSpPr>
        <dsp:cNvPr id="0" name=""/>
        <dsp:cNvSpPr/>
      </dsp:nvSpPr>
      <dsp:spPr>
        <a:xfrm>
          <a:off x="50516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55800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Riptide</a:t>
          </a:r>
          <a:endParaRPr lang="en-CA" sz="500" kern="1200" dirty="0"/>
        </a:p>
      </dsp:txBody>
      <dsp:txXfrm>
        <a:off x="567509" y="318706"/>
        <a:ext cx="305566" cy="305566"/>
      </dsp:txXfrm>
    </dsp:sp>
    <dsp:sp modelId="{7EA2D057-F07D-4A3A-90A7-9EB0BDF9592C}">
      <dsp:nvSpPr>
        <dsp:cNvPr id="0" name=""/>
        <dsp:cNvSpPr/>
      </dsp:nvSpPr>
      <dsp:spPr>
        <a:xfrm>
          <a:off x="892265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892265" y="253343"/>
        <a:ext cx="43765" cy="46796"/>
      </dsp:txXfrm>
    </dsp:sp>
    <dsp:sp modelId="{25F2E8BC-AD75-4FD3-9804-DA9F930C3FA4}">
      <dsp:nvSpPr>
        <dsp:cNvPr id="0" name=""/>
        <dsp:cNvSpPr/>
      </dsp:nvSpPr>
      <dsp:spPr>
        <a:xfrm>
          <a:off x="100837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061215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Totem</a:t>
          </a:r>
          <a:endParaRPr lang="en-CA" sz="500" kern="1200" dirty="0"/>
        </a:p>
      </dsp:txBody>
      <dsp:txXfrm>
        <a:off x="1070722" y="318706"/>
        <a:ext cx="305566" cy="305566"/>
      </dsp:txXfrm>
    </dsp:sp>
    <dsp:sp modelId="{522FE9F1-9BDC-4AC7-9B28-06422D68445C}">
      <dsp:nvSpPr>
        <dsp:cNvPr id="0" name=""/>
        <dsp:cNvSpPr/>
      </dsp:nvSpPr>
      <dsp:spPr>
        <a:xfrm>
          <a:off x="139547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1395479" y="253343"/>
        <a:ext cx="43765" cy="46796"/>
      </dsp:txXfrm>
    </dsp:sp>
    <dsp:sp modelId="{9229BCC5-47C0-4D86-9B6B-5FE60F117D5B}">
      <dsp:nvSpPr>
        <dsp:cNvPr id="0" name=""/>
        <dsp:cNvSpPr/>
      </dsp:nvSpPr>
      <dsp:spPr>
        <a:xfrm>
          <a:off x="151159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156442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Wave</a:t>
          </a:r>
          <a:endParaRPr lang="en-CA" sz="500" kern="1200" dirty="0"/>
        </a:p>
      </dsp:txBody>
      <dsp:txXfrm>
        <a:off x="1573936" y="318706"/>
        <a:ext cx="305566" cy="305566"/>
      </dsp:txXfrm>
    </dsp:sp>
    <dsp:sp modelId="{2097346B-B099-487D-90DA-4D0C724BC4EB}">
      <dsp:nvSpPr>
        <dsp:cNvPr id="0" name=""/>
        <dsp:cNvSpPr/>
      </dsp:nvSpPr>
      <dsp:spPr>
        <a:xfrm>
          <a:off x="1898692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1898692" y="253343"/>
        <a:ext cx="43765" cy="46796"/>
      </dsp:txXfrm>
    </dsp:sp>
    <dsp:sp modelId="{B2EE5168-3F8D-452F-A35E-BF879FF10F20}">
      <dsp:nvSpPr>
        <dsp:cNvPr id="0" name=""/>
        <dsp:cNvSpPr/>
      </dsp:nvSpPr>
      <dsp:spPr>
        <a:xfrm>
          <a:off x="2014803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2067642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Surge</a:t>
          </a:r>
          <a:endParaRPr lang="en-CA" sz="500" kern="1200" dirty="0"/>
        </a:p>
      </dsp:txBody>
      <dsp:txXfrm>
        <a:off x="2077149" y="318706"/>
        <a:ext cx="305566" cy="305566"/>
      </dsp:txXfrm>
    </dsp:sp>
    <dsp:sp modelId="{683290FF-B9BD-4F03-B09A-736A092A059C}">
      <dsp:nvSpPr>
        <dsp:cNvPr id="0" name=""/>
        <dsp:cNvSpPr/>
      </dsp:nvSpPr>
      <dsp:spPr>
        <a:xfrm>
          <a:off x="2401906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2401906" y="253343"/>
        <a:ext cx="43765" cy="46796"/>
      </dsp:txXfrm>
    </dsp:sp>
    <dsp:sp modelId="{4926C0FC-2E34-420F-9E41-982DB60F88DF}">
      <dsp:nvSpPr>
        <dsp:cNvPr id="0" name=""/>
        <dsp:cNvSpPr/>
      </dsp:nvSpPr>
      <dsp:spPr>
        <a:xfrm>
          <a:off x="2518017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2570856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Surge</a:t>
          </a:r>
          <a:endParaRPr lang="en-CA" sz="500" kern="1200" dirty="0"/>
        </a:p>
      </dsp:txBody>
      <dsp:txXfrm>
        <a:off x="2580363" y="318706"/>
        <a:ext cx="305566" cy="305566"/>
      </dsp:txXfrm>
    </dsp:sp>
    <dsp:sp modelId="{C503FF6E-843C-4D00-A3B9-3CF4D12FE5BC}">
      <dsp:nvSpPr>
        <dsp:cNvPr id="0" name=""/>
        <dsp:cNvSpPr/>
      </dsp:nvSpPr>
      <dsp:spPr>
        <a:xfrm>
          <a:off x="2905119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2905119" y="253343"/>
        <a:ext cx="43765" cy="46796"/>
      </dsp:txXfrm>
    </dsp:sp>
    <dsp:sp modelId="{8D4D8F83-6113-4008-A37F-49F7D83BC389}">
      <dsp:nvSpPr>
        <dsp:cNvPr id="0" name=""/>
        <dsp:cNvSpPr/>
      </dsp:nvSpPr>
      <dsp:spPr>
        <a:xfrm>
          <a:off x="3021230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3074069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Riptide</a:t>
          </a:r>
          <a:endParaRPr lang="en-CA" sz="500" kern="1200" dirty="0"/>
        </a:p>
      </dsp:txBody>
      <dsp:txXfrm>
        <a:off x="3083576" y="318706"/>
        <a:ext cx="305566" cy="305566"/>
      </dsp:txXfrm>
    </dsp:sp>
    <dsp:sp modelId="{0200E7D1-633A-4868-BBF1-EF14A00A0171}">
      <dsp:nvSpPr>
        <dsp:cNvPr id="0" name=""/>
        <dsp:cNvSpPr/>
      </dsp:nvSpPr>
      <dsp:spPr>
        <a:xfrm>
          <a:off x="3408333" y="237745"/>
          <a:ext cx="62521" cy="779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00" kern="1200"/>
        </a:p>
      </dsp:txBody>
      <dsp:txXfrm>
        <a:off x="3408333" y="253343"/>
        <a:ext cx="43765" cy="46796"/>
      </dsp:txXfrm>
    </dsp:sp>
    <dsp:sp modelId="{85924964-23E9-4885-BE32-D197C82FD015}">
      <dsp:nvSpPr>
        <dsp:cNvPr id="0" name=""/>
        <dsp:cNvSpPr/>
      </dsp:nvSpPr>
      <dsp:spPr>
        <a:xfrm>
          <a:off x="3524444" y="114450"/>
          <a:ext cx="324580" cy="3245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3577283" y="309199"/>
          <a:ext cx="324580" cy="3245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Healing Totem</a:t>
          </a:r>
          <a:endParaRPr lang="en-CA" sz="500" kern="1200" dirty="0"/>
        </a:p>
      </dsp:txBody>
      <dsp:txXfrm>
        <a:off x="3586790" y="318706"/>
        <a:ext cx="305566" cy="30556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3045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85555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100400" y="646463"/>
        <a:ext cx="477159" cy="477159"/>
      </dsp:txXfrm>
    </dsp:sp>
    <dsp:sp modelId="{12E8823D-4F60-49D9-B520-92AEDA9832D5}">
      <dsp:nvSpPr>
        <dsp:cNvPr id="0" name=""/>
        <dsp:cNvSpPr/>
      </dsp:nvSpPr>
      <dsp:spPr>
        <a:xfrm>
          <a:off x="607524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607524" y="544397"/>
        <a:ext cx="68341" cy="73072"/>
      </dsp:txXfrm>
    </dsp:sp>
    <dsp:sp modelId="{19DAAE68-1CBE-4D1A-A4BB-45E957EB6736}">
      <dsp:nvSpPr>
        <dsp:cNvPr id="0" name=""/>
        <dsp:cNvSpPr/>
      </dsp:nvSpPr>
      <dsp:spPr>
        <a:xfrm>
          <a:off x="788838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871348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Chain Heal</a:t>
          </a:r>
          <a:endParaRPr lang="en-CA" sz="700" kern="1200" dirty="0"/>
        </a:p>
      </dsp:txBody>
      <dsp:txXfrm>
        <a:off x="886193" y="646463"/>
        <a:ext cx="477159" cy="477159"/>
      </dsp:txXfrm>
    </dsp:sp>
    <dsp:sp modelId="{7EA2D057-F07D-4A3A-90A7-9EB0BDF9592C}">
      <dsp:nvSpPr>
        <dsp:cNvPr id="0" name=""/>
        <dsp:cNvSpPr/>
      </dsp:nvSpPr>
      <dsp:spPr>
        <a:xfrm>
          <a:off x="1393317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3317" y="544397"/>
        <a:ext cx="68341" cy="73072"/>
      </dsp:txXfrm>
    </dsp:sp>
    <dsp:sp modelId="{25F2E8BC-AD75-4FD3-9804-DA9F930C3FA4}">
      <dsp:nvSpPr>
        <dsp:cNvPr id="0" name=""/>
        <dsp:cNvSpPr/>
      </dsp:nvSpPr>
      <dsp:spPr>
        <a:xfrm>
          <a:off x="1574631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657141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Rain</a:t>
          </a:r>
          <a:endParaRPr lang="en-CA" sz="700" kern="1200" dirty="0"/>
        </a:p>
      </dsp:txBody>
      <dsp:txXfrm>
        <a:off x="1671986" y="646463"/>
        <a:ext cx="477159" cy="477159"/>
      </dsp:txXfrm>
    </dsp:sp>
    <dsp:sp modelId="{522FE9F1-9BDC-4AC7-9B28-06422D68445C}">
      <dsp:nvSpPr>
        <dsp:cNvPr id="0" name=""/>
        <dsp:cNvSpPr/>
      </dsp:nvSpPr>
      <dsp:spPr>
        <a:xfrm>
          <a:off x="2179110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179110" y="544397"/>
        <a:ext cx="68341" cy="73072"/>
      </dsp:txXfrm>
    </dsp:sp>
    <dsp:sp modelId="{9229BCC5-47C0-4D86-9B6B-5FE60F117D5B}">
      <dsp:nvSpPr>
        <dsp:cNvPr id="0" name=""/>
        <dsp:cNvSpPr/>
      </dsp:nvSpPr>
      <dsp:spPr>
        <a:xfrm>
          <a:off x="2360423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2442934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Downpour</a:t>
          </a:r>
          <a:endParaRPr lang="en-CA" sz="700" kern="1200" dirty="0"/>
        </a:p>
      </dsp:txBody>
      <dsp:txXfrm>
        <a:off x="2457779" y="646463"/>
        <a:ext cx="477159" cy="477159"/>
      </dsp:txXfrm>
    </dsp:sp>
    <dsp:sp modelId="{2097346B-B099-487D-90DA-4D0C724BC4EB}">
      <dsp:nvSpPr>
        <dsp:cNvPr id="0" name=""/>
        <dsp:cNvSpPr/>
      </dsp:nvSpPr>
      <dsp:spPr>
        <a:xfrm>
          <a:off x="2964903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64903" y="544397"/>
        <a:ext cx="68341" cy="73072"/>
      </dsp:txXfrm>
    </dsp:sp>
    <dsp:sp modelId="{B2EE5168-3F8D-452F-A35E-BF879FF10F20}">
      <dsp:nvSpPr>
        <dsp:cNvPr id="0" name=""/>
        <dsp:cNvSpPr/>
      </dsp:nvSpPr>
      <dsp:spPr>
        <a:xfrm>
          <a:off x="3146216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3228727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3243572" y="646463"/>
        <a:ext cx="477159" cy="477159"/>
      </dsp:txXfrm>
    </dsp:sp>
    <dsp:sp modelId="{683290FF-B9BD-4F03-B09A-736A092A059C}">
      <dsp:nvSpPr>
        <dsp:cNvPr id="0" name=""/>
        <dsp:cNvSpPr/>
      </dsp:nvSpPr>
      <dsp:spPr>
        <a:xfrm>
          <a:off x="3750696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750696" y="544397"/>
        <a:ext cx="68341" cy="73072"/>
      </dsp:txXfrm>
    </dsp:sp>
    <dsp:sp modelId="{4926C0FC-2E34-420F-9E41-982DB60F88DF}">
      <dsp:nvSpPr>
        <dsp:cNvPr id="0" name=""/>
        <dsp:cNvSpPr/>
      </dsp:nvSpPr>
      <dsp:spPr>
        <a:xfrm>
          <a:off x="3932009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4014519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4029364" y="646463"/>
        <a:ext cx="477159" cy="477159"/>
      </dsp:txXfrm>
    </dsp:sp>
    <dsp:sp modelId="{C503FF6E-843C-4D00-A3B9-3CF4D12FE5BC}">
      <dsp:nvSpPr>
        <dsp:cNvPr id="0" name=""/>
        <dsp:cNvSpPr/>
      </dsp:nvSpPr>
      <dsp:spPr>
        <a:xfrm>
          <a:off x="4536488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4536488" y="544397"/>
        <a:ext cx="68341" cy="73072"/>
      </dsp:txXfrm>
    </dsp:sp>
    <dsp:sp modelId="{8D4D8F83-6113-4008-A37F-49F7D83BC389}">
      <dsp:nvSpPr>
        <dsp:cNvPr id="0" name=""/>
        <dsp:cNvSpPr/>
      </dsp:nvSpPr>
      <dsp:spPr>
        <a:xfrm>
          <a:off x="4717802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4800312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Riptide</a:t>
          </a:r>
          <a:endParaRPr lang="en-CA" sz="700" kern="1200" dirty="0"/>
        </a:p>
      </dsp:txBody>
      <dsp:txXfrm>
        <a:off x="4815157" y="646463"/>
        <a:ext cx="477159" cy="477159"/>
      </dsp:txXfrm>
    </dsp:sp>
    <dsp:sp modelId="{0200E7D1-633A-4868-BBF1-EF14A00A0171}">
      <dsp:nvSpPr>
        <dsp:cNvPr id="0" name=""/>
        <dsp:cNvSpPr/>
      </dsp:nvSpPr>
      <dsp:spPr>
        <a:xfrm>
          <a:off x="5322281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5322281" y="544397"/>
        <a:ext cx="68341" cy="73072"/>
      </dsp:txXfrm>
    </dsp:sp>
    <dsp:sp modelId="{85924964-23E9-4885-BE32-D197C82FD015}">
      <dsp:nvSpPr>
        <dsp:cNvPr id="0" name=""/>
        <dsp:cNvSpPr/>
      </dsp:nvSpPr>
      <dsp:spPr>
        <a:xfrm>
          <a:off x="5503595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5586105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Totem</a:t>
          </a:r>
          <a:endParaRPr lang="en-CA" sz="700" kern="1200" dirty="0"/>
        </a:p>
      </dsp:txBody>
      <dsp:txXfrm>
        <a:off x="5600950" y="646463"/>
        <a:ext cx="477159" cy="47715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1860D-AC1B-435B-B296-C71881F26B34}">
      <dsp:nvSpPr>
        <dsp:cNvPr id="0" name=""/>
        <dsp:cNvSpPr/>
      </dsp:nvSpPr>
      <dsp:spPr>
        <a:xfrm>
          <a:off x="3045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A638D-0A19-4D02-ABDD-C373581A2F7A}">
      <dsp:nvSpPr>
        <dsp:cNvPr id="0" name=""/>
        <dsp:cNvSpPr/>
      </dsp:nvSpPr>
      <dsp:spPr>
        <a:xfrm>
          <a:off x="85555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100400" y="646463"/>
        <a:ext cx="477159" cy="477159"/>
      </dsp:txXfrm>
    </dsp:sp>
    <dsp:sp modelId="{12E8823D-4F60-49D9-B520-92AEDA9832D5}">
      <dsp:nvSpPr>
        <dsp:cNvPr id="0" name=""/>
        <dsp:cNvSpPr/>
      </dsp:nvSpPr>
      <dsp:spPr>
        <a:xfrm>
          <a:off x="607524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607524" y="544397"/>
        <a:ext cx="68341" cy="73072"/>
      </dsp:txXfrm>
    </dsp:sp>
    <dsp:sp modelId="{19DAAE68-1CBE-4D1A-A4BB-45E957EB6736}">
      <dsp:nvSpPr>
        <dsp:cNvPr id="0" name=""/>
        <dsp:cNvSpPr/>
      </dsp:nvSpPr>
      <dsp:spPr>
        <a:xfrm>
          <a:off x="788838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AFE49-1645-4C70-8D5D-BEB4BA6FCDD6}">
      <dsp:nvSpPr>
        <dsp:cNvPr id="0" name=""/>
        <dsp:cNvSpPr/>
      </dsp:nvSpPr>
      <dsp:spPr>
        <a:xfrm>
          <a:off x="871348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Chain Heal</a:t>
          </a:r>
          <a:endParaRPr lang="en-CA" sz="700" kern="1200" dirty="0"/>
        </a:p>
      </dsp:txBody>
      <dsp:txXfrm>
        <a:off x="886193" y="646463"/>
        <a:ext cx="477159" cy="477159"/>
      </dsp:txXfrm>
    </dsp:sp>
    <dsp:sp modelId="{7EA2D057-F07D-4A3A-90A7-9EB0BDF9592C}">
      <dsp:nvSpPr>
        <dsp:cNvPr id="0" name=""/>
        <dsp:cNvSpPr/>
      </dsp:nvSpPr>
      <dsp:spPr>
        <a:xfrm>
          <a:off x="1393317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1393317" y="544397"/>
        <a:ext cx="68341" cy="73072"/>
      </dsp:txXfrm>
    </dsp:sp>
    <dsp:sp modelId="{25F2E8BC-AD75-4FD3-9804-DA9F930C3FA4}">
      <dsp:nvSpPr>
        <dsp:cNvPr id="0" name=""/>
        <dsp:cNvSpPr/>
      </dsp:nvSpPr>
      <dsp:spPr>
        <a:xfrm>
          <a:off x="1574631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91BB78-E140-4B19-8A75-E67BF0A680FB}">
      <dsp:nvSpPr>
        <dsp:cNvPr id="0" name=""/>
        <dsp:cNvSpPr/>
      </dsp:nvSpPr>
      <dsp:spPr>
        <a:xfrm>
          <a:off x="1657141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Unleash Life</a:t>
          </a:r>
          <a:endParaRPr lang="en-CA" sz="700" kern="1200" dirty="0"/>
        </a:p>
      </dsp:txBody>
      <dsp:txXfrm>
        <a:off x="1671986" y="646463"/>
        <a:ext cx="477159" cy="477159"/>
      </dsp:txXfrm>
    </dsp:sp>
    <dsp:sp modelId="{522FE9F1-9BDC-4AC7-9B28-06422D68445C}">
      <dsp:nvSpPr>
        <dsp:cNvPr id="0" name=""/>
        <dsp:cNvSpPr/>
      </dsp:nvSpPr>
      <dsp:spPr>
        <a:xfrm>
          <a:off x="2179110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179110" y="544397"/>
        <a:ext cx="68341" cy="73072"/>
      </dsp:txXfrm>
    </dsp:sp>
    <dsp:sp modelId="{9229BCC5-47C0-4D86-9B6B-5FE60F117D5B}">
      <dsp:nvSpPr>
        <dsp:cNvPr id="0" name=""/>
        <dsp:cNvSpPr/>
      </dsp:nvSpPr>
      <dsp:spPr>
        <a:xfrm>
          <a:off x="2360423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3373B-BF4B-4C00-8DA8-01D9CA9354D7}">
      <dsp:nvSpPr>
        <dsp:cNvPr id="0" name=""/>
        <dsp:cNvSpPr/>
      </dsp:nvSpPr>
      <dsp:spPr>
        <a:xfrm>
          <a:off x="2442934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Downpour</a:t>
          </a:r>
          <a:endParaRPr lang="en-CA" sz="700" kern="1200" dirty="0"/>
        </a:p>
      </dsp:txBody>
      <dsp:txXfrm>
        <a:off x="2457779" y="646463"/>
        <a:ext cx="477159" cy="477159"/>
      </dsp:txXfrm>
    </dsp:sp>
    <dsp:sp modelId="{2097346B-B099-487D-90DA-4D0C724BC4EB}">
      <dsp:nvSpPr>
        <dsp:cNvPr id="0" name=""/>
        <dsp:cNvSpPr/>
      </dsp:nvSpPr>
      <dsp:spPr>
        <a:xfrm>
          <a:off x="2964903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2964903" y="544397"/>
        <a:ext cx="68341" cy="73072"/>
      </dsp:txXfrm>
    </dsp:sp>
    <dsp:sp modelId="{B2EE5168-3F8D-452F-A35E-BF879FF10F20}">
      <dsp:nvSpPr>
        <dsp:cNvPr id="0" name=""/>
        <dsp:cNvSpPr/>
      </dsp:nvSpPr>
      <dsp:spPr>
        <a:xfrm>
          <a:off x="3146216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26A91-7A53-485E-9483-2B19A0E159C1}">
      <dsp:nvSpPr>
        <dsp:cNvPr id="0" name=""/>
        <dsp:cNvSpPr/>
      </dsp:nvSpPr>
      <dsp:spPr>
        <a:xfrm>
          <a:off x="3228727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3243572" y="646463"/>
        <a:ext cx="477159" cy="477159"/>
      </dsp:txXfrm>
    </dsp:sp>
    <dsp:sp modelId="{683290FF-B9BD-4F03-B09A-736A092A059C}">
      <dsp:nvSpPr>
        <dsp:cNvPr id="0" name=""/>
        <dsp:cNvSpPr/>
      </dsp:nvSpPr>
      <dsp:spPr>
        <a:xfrm>
          <a:off x="3750696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3750696" y="544397"/>
        <a:ext cx="68341" cy="73072"/>
      </dsp:txXfrm>
    </dsp:sp>
    <dsp:sp modelId="{4926C0FC-2E34-420F-9E41-982DB60F88DF}">
      <dsp:nvSpPr>
        <dsp:cNvPr id="0" name=""/>
        <dsp:cNvSpPr/>
      </dsp:nvSpPr>
      <dsp:spPr>
        <a:xfrm>
          <a:off x="3932009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8BE510-ADEB-4AF4-82F9-A461C7AAC5E7}">
      <dsp:nvSpPr>
        <dsp:cNvPr id="0" name=""/>
        <dsp:cNvSpPr/>
      </dsp:nvSpPr>
      <dsp:spPr>
        <a:xfrm>
          <a:off x="4014519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Surge</a:t>
          </a:r>
          <a:endParaRPr lang="en-CA" sz="700" kern="1200" dirty="0"/>
        </a:p>
      </dsp:txBody>
      <dsp:txXfrm>
        <a:off x="4029364" y="646463"/>
        <a:ext cx="477159" cy="477159"/>
      </dsp:txXfrm>
    </dsp:sp>
    <dsp:sp modelId="{C503FF6E-843C-4D00-A3B9-3CF4D12FE5BC}">
      <dsp:nvSpPr>
        <dsp:cNvPr id="0" name=""/>
        <dsp:cNvSpPr/>
      </dsp:nvSpPr>
      <dsp:spPr>
        <a:xfrm>
          <a:off x="4536488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4536488" y="544397"/>
        <a:ext cx="68341" cy="73072"/>
      </dsp:txXfrm>
    </dsp:sp>
    <dsp:sp modelId="{8D4D8F83-6113-4008-A37F-49F7D83BC389}">
      <dsp:nvSpPr>
        <dsp:cNvPr id="0" name=""/>
        <dsp:cNvSpPr/>
      </dsp:nvSpPr>
      <dsp:spPr>
        <a:xfrm>
          <a:off x="4717802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6A8139-5CC2-400D-AD7B-F28904F742FB}">
      <dsp:nvSpPr>
        <dsp:cNvPr id="0" name=""/>
        <dsp:cNvSpPr/>
      </dsp:nvSpPr>
      <dsp:spPr>
        <a:xfrm>
          <a:off x="4800312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Downpour</a:t>
          </a:r>
          <a:endParaRPr lang="en-CA" sz="700" kern="1200" dirty="0"/>
        </a:p>
      </dsp:txBody>
      <dsp:txXfrm>
        <a:off x="4815157" y="646463"/>
        <a:ext cx="477159" cy="477159"/>
      </dsp:txXfrm>
    </dsp:sp>
    <dsp:sp modelId="{0200E7D1-633A-4868-BBF1-EF14A00A0171}">
      <dsp:nvSpPr>
        <dsp:cNvPr id="0" name=""/>
        <dsp:cNvSpPr/>
      </dsp:nvSpPr>
      <dsp:spPr>
        <a:xfrm>
          <a:off x="5322281" y="520039"/>
          <a:ext cx="97630" cy="1217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500" kern="1200"/>
        </a:p>
      </dsp:txBody>
      <dsp:txXfrm>
        <a:off x="5322281" y="544397"/>
        <a:ext cx="68341" cy="73072"/>
      </dsp:txXfrm>
    </dsp:sp>
    <dsp:sp modelId="{85924964-23E9-4885-BE32-D197C82FD015}">
      <dsp:nvSpPr>
        <dsp:cNvPr id="0" name=""/>
        <dsp:cNvSpPr/>
      </dsp:nvSpPr>
      <dsp:spPr>
        <a:xfrm>
          <a:off x="5503595" y="327509"/>
          <a:ext cx="506849" cy="5068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FFECC3-E184-4BA5-B98E-F7EF078B5CF9}">
      <dsp:nvSpPr>
        <dsp:cNvPr id="0" name=""/>
        <dsp:cNvSpPr/>
      </dsp:nvSpPr>
      <dsp:spPr>
        <a:xfrm>
          <a:off x="5586105" y="631618"/>
          <a:ext cx="506849" cy="506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Healing Totem</a:t>
          </a:r>
          <a:endParaRPr lang="en-CA" sz="700" kern="1200" dirty="0"/>
        </a:p>
      </dsp:txBody>
      <dsp:txXfrm>
        <a:off x="5600950" y="646463"/>
        <a:ext cx="477159" cy="4771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3T17:49:24.69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133 75 24575,'-71'-9'0,"82"9"0,-1 0 0,1-1 0,-1-1 0,0 0 0,1 0 0,-1-1 0,0 0 0,0-1 0,-1 0 0,11-6 0,-19 10 0,-1 0 0,1-1 0,0 1 0,-1 0 0,1 0 0,-1-1 0,1 1 0,-1 0 0,0-1 0,1 1 0,-1-1 0,1 1 0,-1 0 0,0-1 0,1 1 0,-1-1 0,0 1 0,1-1 0,-1 1 0,0-1 0,0 1 0,0-1 0,1 0 0,-1 1 0,0-1 0,0 1 0,0-1 0,0 1 0,0-1 0,0 0 0,0 1 0,0-1 0,0 1 0,-1-2 0,0 1 0,0 0 0,0 0 0,0 0 0,0 1 0,0-1 0,0 0 0,-1 0 0,1 1 0,0-1 0,0 0 0,-1 1 0,1 0 0,-2-1 0,-7-2 0,0 2 0,0-1 0,-10 0 0,9 3 0,15 2 0,24 4 0,-13-4 0,-7-2 0,-1 1 0,1-2 0,0 1 0,12-2 0,-20 1 0,-78 0 0,18 0 0,41 2 0,47 3 0,1-1 0,34 1 0,-56-4 0,40-2 0,-47 1 0,0 0 0,0 0 0,0 0 0,0 0 0,0 0 0,0 0 0,0 0 0,0 0 0,0 0 0,0 0 0,0 0 0,0 0 0,0 0 0,0 0 0,0 0 0,0 0 0,0 0 0,0 0 0,0 0 0,0-1 0,0 1 0,0 0 0,0 0 0,0 0 0,0 0 0,0 0 0,0 0 0,0 0 0,0 0 0,0 0 0,0 0 0,0 0 0,0 0 0,0 0 0,0 0 0,0 0 0,0 0 0,0 0 0,0 0 0,0 0 0,0 0 0,0 0 0,0 0 0,0 0 0,0 0 0,0-1 0,1 1 0,-10-2 0,-11-2 0,-98-4 0,36 8-1365</inkml:trace>
</inkml:ink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0991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72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15702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5901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5629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1064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49491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982ab4650b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982ab4650b_0_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19175" y="1306025"/>
            <a:ext cx="5905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4297650" y="4496075"/>
            <a:ext cx="548700" cy="6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40100" y="0"/>
            <a:ext cx="7663800" cy="824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72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rmorant Unicase SemiBold"/>
              <a:buNone/>
              <a:defRPr sz="20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5400" y="1373375"/>
            <a:ext cx="7033200" cy="27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adea"/>
              <a:buChar char="𖦹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Caladea"/>
              <a:buChar char="○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Caladea"/>
              <a:buChar char="■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●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○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■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●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○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adea"/>
              <a:buChar char="■"/>
              <a:defRPr sz="24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496075"/>
            <a:ext cx="548700" cy="647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Cormorant Unicase SemiBold"/>
                <a:ea typeface="Cormorant Unicase SemiBold"/>
                <a:cs typeface="Cormorant Unicase SemiBold"/>
                <a:sym typeface="Cormorant Unicase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18" Type="http://schemas.openxmlformats.org/officeDocument/2006/relationships/diagramLayout" Target="../diagrams/layout6.xml"/><Relationship Id="rId3" Type="http://schemas.openxmlformats.org/officeDocument/2006/relationships/diagramLayout" Target="../diagrams/layout3.xml"/><Relationship Id="rId21" Type="http://schemas.microsoft.com/office/2007/relationships/diagramDrawing" Target="../diagrams/drawing6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17" Type="http://schemas.openxmlformats.org/officeDocument/2006/relationships/diagramData" Target="../diagrams/data6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20" Type="http://schemas.openxmlformats.org/officeDocument/2006/relationships/diagramColors" Target="../diagrams/colors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10" Type="http://schemas.openxmlformats.org/officeDocument/2006/relationships/diagramColors" Target="../diagrams/colors4.xml"/><Relationship Id="rId19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customXml" Target="../ink/ink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3.png"/><Relationship Id="rId7" Type="http://schemas.openxmlformats.org/officeDocument/2006/relationships/image" Target="../media/image28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31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ctrTitle"/>
          </p:nvPr>
        </p:nvSpPr>
        <p:spPr>
          <a:xfrm>
            <a:off x="1619250" y="1270658"/>
            <a:ext cx="5905500" cy="7943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Gill Sans MT" panose="020B0502020104020203" pitchFamily="34" charset="0"/>
              </a:rPr>
              <a:t>CISC 851: FINAL PROJECT</a:t>
            </a:r>
            <a:br>
              <a:rPr lang="en" sz="4000" dirty="0">
                <a:latin typeface="Gill Sans MT" panose="020B0502020104020203" pitchFamily="34" charset="0"/>
              </a:rPr>
            </a:br>
            <a:r>
              <a:rPr lang="en" sz="1800" dirty="0">
                <a:latin typeface="Gill Sans MT" panose="020B0502020104020203" pitchFamily="34" charset="0"/>
              </a:rPr>
              <a:t>ALAN DIMITRIEV</a:t>
            </a:r>
            <a:endParaRPr sz="4000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FFF15C46-BD35-42CD-8A13-77F9A4177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9891194"/>
              </p:ext>
            </p:extLst>
          </p:nvPr>
        </p:nvGraphicFramePr>
        <p:xfrm>
          <a:off x="1039587" y="103475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4862FBA5-5D67-4BA3-95AE-5C5C999E18CD}"/>
              </a:ext>
            </a:extLst>
          </p:cNvPr>
          <p:cNvSpPr txBox="1"/>
          <p:nvPr/>
        </p:nvSpPr>
        <p:spPr>
          <a:xfrm>
            <a:off x="1039587" y="2314573"/>
            <a:ext cx="559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0.0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B8D528-774C-4F6D-BBE5-22005AFC5BF4}"/>
              </a:ext>
            </a:extLst>
          </p:cNvPr>
          <p:cNvSpPr txBox="1"/>
          <p:nvPr/>
        </p:nvSpPr>
        <p:spPr>
          <a:xfrm>
            <a:off x="1846367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0.5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4DEB19-895D-4D22-837D-8FB1366E4B4F}"/>
              </a:ext>
            </a:extLst>
          </p:cNvPr>
          <p:cNvSpPr txBox="1"/>
          <p:nvPr/>
        </p:nvSpPr>
        <p:spPr>
          <a:xfrm>
            <a:off x="2621888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1.0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15C425-9841-4DAD-ABB8-20F55356AFF0}"/>
              </a:ext>
            </a:extLst>
          </p:cNvPr>
          <p:cNvSpPr txBox="1"/>
          <p:nvPr/>
        </p:nvSpPr>
        <p:spPr>
          <a:xfrm>
            <a:off x="3397410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1.5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0586B1-868D-4D9A-B47D-DFBE330877F6}"/>
              </a:ext>
            </a:extLst>
          </p:cNvPr>
          <p:cNvSpPr txBox="1"/>
          <p:nvPr/>
        </p:nvSpPr>
        <p:spPr>
          <a:xfrm>
            <a:off x="4176041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2.0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04E24B-6A2C-4E57-A1A9-8B905403CC1A}"/>
              </a:ext>
            </a:extLst>
          </p:cNvPr>
          <p:cNvSpPr txBox="1"/>
          <p:nvPr/>
        </p:nvSpPr>
        <p:spPr>
          <a:xfrm>
            <a:off x="4954672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2.5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C8F596C-F88E-4679-98CD-88526214F5A4}"/>
              </a:ext>
            </a:extLst>
          </p:cNvPr>
          <p:cNvSpPr txBox="1"/>
          <p:nvPr/>
        </p:nvSpPr>
        <p:spPr>
          <a:xfrm>
            <a:off x="5733668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3.0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71F6AE-D0AC-429B-BCE7-CAAFA6BF5D98}"/>
              </a:ext>
            </a:extLst>
          </p:cNvPr>
          <p:cNvSpPr txBox="1"/>
          <p:nvPr/>
        </p:nvSpPr>
        <p:spPr>
          <a:xfrm>
            <a:off x="6540448" y="231457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3.5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38502E0-011A-4529-AA0B-F3A3DF66E3BD}"/>
              </a:ext>
            </a:extLst>
          </p:cNvPr>
          <p:cNvSpPr txBox="1"/>
          <p:nvPr/>
        </p:nvSpPr>
        <p:spPr>
          <a:xfrm>
            <a:off x="1039587" y="865474"/>
            <a:ext cx="6516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Sequentially go through each ability in the rotation, evaluating its effects according to the game rules.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E402EC-225C-44B6-8BF0-35DA44E15C2C}"/>
              </a:ext>
            </a:extLst>
          </p:cNvPr>
          <p:cNvSpPr txBox="1"/>
          <p:nvPr/>
        </p:nvSpPr>
        <p:spPr>
          <a:xfrm>
            <a:off x="3128907" y="3521566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+248%</a:t>
            </a:r>
            <a:endParaRPr lang="en-CA" sz="24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00E986-191B-4538-9C4D-95B8C3C02DA2}"/>
              </a:ext>
            </a:extLst>
          </p:cNvPr>
          <p:cNvSpPr txBox="1"/>
          <p:nvPr/>
        </p:nvSpPr>
        <p:spPr>
          <a:xfrm>
            <a:off x="1821520" y="3524274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A29640-007A-4012-A614-64AFA53F8EE5}"/>
              </a:ext>
            </a:extLst>
          </p:cNvPr>
          <p:cNvSpPr txBox="1"/>
          <p:nvPr/>
        </p:nvSpPr>
        <p:spPr>
          <a:xfrm>
            <a:off x="2597488" y="3524277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73652D-9C45-4211-B082-534B05BAE5E2}"/>
              </a:ext>
            </a:extLst>
          </p:cNvPr>
          <p:cNvSpPr txBox="1"/>
          <p:nvPr/>
        </p:nvSpPr>
        <p:spPr>
          <a:xfrm>
            <a:off x="1045998" y="3521567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411039-606B-4C8E-A0C9-8C0C132E6A1A}"/>
              </a:ext>
            </a:extLst>
          </p:cNvPr>
          <p:cNvSpPr txBox="1"/>
          <p:nvPr/>
        </p:nvSpPr>
        <p:spPr>
          <a:xfrm>
            <a:off x="4155389" y="3524273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C140AC-6491-44B4-B1EB-6091167A6A33}"/>
              </a:ext>
            </a:extLst>
          </p:cNvPr>
          <p:cNvSpPr txBox="1"/>
          <p:nvPr/>
        </p:nvSpPr>
        <p:spPr>
          <a:xfrm>
            <a:off x="4923606" y="3524272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CF545A-ED7C-46C3-9E32-7AA7B6235121}"/>
              </a:ext>
            </a:extLst>
          </p:cNvPr>
          <p:cNvSpPr txBox="1"/>
          <p:nvPr/>
        </p:nvSpPr>
        <p:spPr>
          <a:xfrm>
            <a:off x="6515601" y="3524270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0%</a:t>
            </a:r>
            <a:endParaRPr lang="en-CA" sz="2400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CE1C4B6-DEA2-4C10-889C-42453B773842}"/>
              </a:ext>
            </a:extLst>
          </p:cNvPr>
          <p:cNvSpPr/>
          <p:nvPr/>
        </p:nvSpPr>
        <p:spPr>
          <a:xfrm>
            <a:off x="1263650" y="1662667"/>
            <a:ext cx="2386259" cy="85196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Cast Time</a:t>
            </a:r>
            <a:endParaRPr lang="en-CA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EF2C3BF9-870C-4529-99EA-443066D28AF3}"/>
              </a:ext>
            </a:extLst>
          </p:cNvPr>
          <p:cNvSpPr/>
          <p:nvPr/>
        </p:nvSpPr>
        <p:spPr>
          <a:xfrm>
            <a:off x="3678576" y="1662667"/>
            <a:ext cx="2306300" cy="8519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Global Cooldown</a:t>
            </a:r>
            <a:endParaRPr lang="en-CA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BBD0614-235D-40FE-8808-2774FAF72BE8}"/>
              </a:ext>
            </a:extLst>
          </p:cNvPr>
          <p:cNvSpPr txBox="1"/>
          <p:nvPr/>
        </p:nvSpPr>
        <p:spPr>
          <a:xfrm>
            <a:off x="5459565" y="3524269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+170%</a:t>
            </a:r>
            <a:endParaRPr lang="en-CA" sz="24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C3AFAC-3481-4D97-928C-CC070B767CEF}"/>
              </a:ext>
            </a:extLst>
          </p:cNvPr>
          <p:cNvSpPr txBox="1"/>
          <p:nvPr/>
        </p:nvSpPr>
        <p:spPr>
          <a:xfrm>
            <a:off x="5484267" y="3867943"/>
            <a:ext cx="9765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(+132% over 18 seconds)</a:t>
            </a:r>
            <a:endParaRPr lang="en-CA" sz="6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B7E0304-C56F-4F2D-A6EA-39D500CE7C45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6460816" y="3960276"/>
            <a:ext cx="117784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A4E7097-2501-4248-A551-A9E469A1021F}"/>
              </a:ext>
            </a:extLst>
          </p:cNvPr>
          <p:cNvSpPr txBox="1"/>
          <p:nvPr/>
        </p:nvSpPr>
        <p:spPr>
          <a:xfrm>
            <a:off x="6591253" y="3867943"/>
            <a:ext cx="41389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+7.33%</a:t>
            </a:r>
            <a:endParaRPr lang="en-CA" sz="6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D3DB07-D288-4A6F-A486-F2B72EC4F9B4}"/>
              </a:ext>
            </a:extLst>
          </p:cNvPr>
          <p:cNvSpPr txBox="1"/>
          <p:nvPr/>
        </p:nvSpPr>
        <p:spPr>
          <a:xfrm>
            <a:off x="7259488" y="1857135"/>
            <a:ext cx="16499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MT" panose="020B0502020104020203" pitchFamily="34" charset="0"/>
              </a:rPr>
              <a:t>Goal:</a:t>
            </a:r>
          </a:p>
          <a:p>
            <a:pPr algn="ctr"/>
            <a:r>
              <a:rPr lang="en-US" sz="1800" dirty="0">
                <a:latin typeface="Gill Sans MT" panose="020B0502020104020203" pitchFamily="34" charset="0"/>
              </a:rPr>
              <a:t>Maximize total healing percentage</a:t>
            </a:r>
            <a:endParaRPr lang="en-CA" sz="1800" dirty="0">
              <a:latin typeface="Gill Sans MT" panose="020B0502020104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3459489-367D-4B45-B90B-79485EE98E93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Fitness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06C80694-BAD8-48EE-86E7-F8476ADD1B44}"/>
              </a:ext>
            </a:extLst>
          </p:cNvPr>
          <p:cNvSpPr/>
          <p:nvPr/>
        </p:nvSpPr>
        <p:spPr>
          <a:xfrm>
            <a:off x="6025136" y="1643525"/>
            <a:ext cx="1185407" cy="851961"/>
          </a:xfrm>
          <a:prstGeom prst="rightArrow">
            <a:avLst/>
          </a:prstGeom>
          <a:solidFill>
            <a:schemeClr val="dk1">
              <a:alpha val="38000"/>
            </a:schemeClr>
          </a:solidFill>
          <a:ln>
            <a:solidFill>
              <a:schemeClr val="dk1">
                <a:shade val="50000"/>
                <a:alpha val="36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2782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6" grpId="0"/>
      <p:bldP spid="7" grpId="0" animBg="1"/>
      <p:bldP spid="38" grpId="0" animBg="1"/>
      <p:bldP spid="39" grpId="0"/>
      <p:bldP spid="40" grpId="0"/>
      <p:bldP spid="45" grpId="0"/>
      <p:bldP spid="46" grpId="0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DFC904-3400-4D12-ABBB-598609700D3F}"/>
              </a:ext>
            </a:extLst>
          </p:cNvPr>
          <p:cNvSpPr txBox="1"/>
          <p:nvPr/>
        </p:nvSpPr>
        <p:spPr>
          <a:xfrm>
            <a:off x="1039587" y="968078"/>
            <a:ext cx="6516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Gill Sans MT" panose="020B0502020104020203" pitchFamily="34" charset="0"/>
              </a:rPr>
              <a:t>Similar in a sense to Assignment #2 from the course: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CA46A-6C31-4D2D-92EB-638D23158275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Parent and Survivor Selection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56C5B0-41EB-4925-A61F-6809AE9446E9}"/>
              </a:ext>
            </a:extLst>
          </p:cNvPr>
          <p:cNvSpPr txBox="1"/>
          <p:nvPr/>
        </p:nvSpPr>
        <p:spPr>
          <a:xfrm>
            <a:off x="1039587" y="2266653"/>
            <a:ext cx="6081938" cy="56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Gill Sans MT" panose="020B0502020104020203" pitchFamily="34" charset="0"/>
              </a:rPr>
              <a:t>-Tournament Selection</a:t>
            </a:r>
          </a:p>
          <a:p>
            <a:pPr algn="just"/>
            <a:r>
              <a:rPr lang="en-US" sz="1050" dirty="0">
                <a:latin typeface="Gill Sans MT" panose="020B0502020104020203" pitchFamily="34" charset="0"/>
              </a:rPr>
              <a:t>-Flexible number of tournaments/tournament sizes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6BA878-B317-48DB-9FB5-83DE66DD5949}"/>
              </a:ext>
            </a:extLst>
          </p:cNvPr>
          <p:cNvSpPr txBox="1"/>
          <p:nvPr/>
        </p:nvSpPr>
        <p:spPr>
          <a:xfrm>
            <a:off x="1039587" y="1705670"/>
            <a:ext cx="2316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Gill Sans MT" panose="020B0502020104020203" pitchFamily="34" charset="0"/>
              </a:rPr>
              <a:t>-Steady State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9C0617-3220-4D20-85FF-CBA419100674}"/>
              </a:ext>
            </a:extLst>
          </p:cNvPr>
          <p:cNvSpPr txBox="1"/>
          <p:nvPr/>
        </p:nvSpPr>
        <p:spPr>
          <a:xfrm>
            <a:off x="1039587" y="3035918"/>
            <a:ext cx="6081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Gill Sans MT" panose="020B0502020104020203" pitchFamily="34" charset="0"/>
              </a:rPr>
              <a:t>-Replace Tournament Losers With Offspring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DA26B1-FBBC-4809-8F76-A40CFF6A3571}"/>
              </a:ext>
            </a:extLst>
          </p:cNvPr>
          <p:cNvSpPr txBox="1"/>
          <p:nvPr/>
        </p:nvSpPr>
        <p:spPr>
          <a:xfrm>
            <a:off x="3263900" y="1751836"/>
            <a:ext cx="45783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0" i="0" dirty="0">
                <a:effectLst/>
                <a:latin typeface="Arial" panose="020B0604020202020204" pitchFamily="34" charset="0"/>
              </a:rPr>
              <a:t>λ( &lt; μ)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564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39AF44-77AF-49FA-ACA9-1A469E5C5D18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Recombination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82EB3C06-89FD-4658-AD38-6CCB338673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4322492"/>
              </p:ext>
            </p:extLst>
          </p:nvPr>
        </p:nvGraphicFramePr>
        <p:xfrm>
          <a:off x="1090303" y="823394"/>
          <a:ext cx="3903814" cy="74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F048D426-24E4-4DD6-8B02-EFBB3520FE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4487344"/>
              </p:ext>
            </p:extLst>
          </p:nvPr>
        </p:nvGraphicFramePr>
        <p:xfrm>
          <a:off x="1090303" y="1571625"/>
          <a:ext cx="3903814" cy="74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Arrow: Bent 9">
            <a:extLst>
              <a:ext uri="{FF2B5EF4-FFF2-40B4-BE49-F238E27FC236}">
                <a16:creationId xmlns:a16="http://schemas.microsoft.com/office/drawing/2014/main" id="{EF2599FC-952F-4764-B7DD-5F8F00F4C947}"/>
              </a:ext>
            </a:extLst>
          </p:cNvPr>
          <p:cNvSpPr/>
          <p:nvPr/>
        </p:nvSpPr>
        <p:spPr>
          <a:xfrm rot="5400000">
            <a:off x="5102225" y="1460501"/>
            <a:ext cx="1571625" cy="144145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tx1"/>
              </a:solidFill>
            </a:endParaRP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50D519FB-6F5A-424A-BC3A-81847A9CE8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7393745"/>
              </p:ext>
            </p:extLst>
          </p:nvPr>
        </p:nvGraphicFramePr>
        <p:xfrm>
          <a:off x="4195453" y="2999613"/>
          <a:ext cx="3903814" cy="74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E483F0C2-7942-43BF-A06C-7CB45E99D6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6894255"/>
              </p:ext>
            </p:extLst>
          </p:nvPr>
        </p:nvGraphicFramePr>
        <p:xfrm>
          <a:off x="4195453" y="3747844"/>
          <a:ext cx="3903814" cy="74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BDA7AB-76F7-4209-A1F6-C65DCD7C9304}"/>
              </a:ext>
            </a:extLst>
          </p:cNvPr>
          <p:cNvCxnSpPr/>
          <p:nvPr/>
        </p:nvCxnSpPr>
        <p:spPr>
          <a:xfrm>
            <a:off x="3022600" y="758825"/>
            <a:ext cx="0" cy="162560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5706CF2-25A6-4367-A9C6-2796DB50A4B1}"/>
              </a:ext>
            </a:extLst>
          </p:cNvPr>
          <p:cNvSpPr txBox="1"/>
          <p:nvPr/>
        </p:nvSpPr>
        <p:spPr>
          <a:xfrm>
            <a:off x="685533" y="2821503"/>
            <a:ext cx="2516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CROSSOVER!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43D3FE-2B3E-4FCB-83D9-25E78E03066D}"/>
              </a:ext>
            </a:extLst>
          </p:cNvPr>
          <p:cNvSpPr txBox="1"/>
          <p:nvPr/>
        </p:nvSpPr>
        <p:spPr>
          <a:xfrm>
            <a:off x="685533" y="3283168"/>
            <a:ext cx="3470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Gill Sans MT" panose="020B0502020104020203" pitchFamily="34" charset="0"/>
              </a:rPr>
              <a:t>-Investigate if 1, 2 or 3 point works better</a:t>
            </a:r>
            <a:endParaRPr lang="en-CA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35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Graphic spid="11" grpId="0">
        <p:bldAsOne/>
      </p:bldGraphic>
      <p:bldGraphic spid="12" grpId="0">
        <p:bldAsOne/>
      </p:bldGraphic>
      <p:bldP spid="16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7DE488-3AF5-4432-8705-1AEA1224BEE0}"/>
              </a:ext>
            </a:extLst>
          </p:cNvPr>
          <p:cNvSpPr txBox="1"/>
          <p:nvPr/>
        </p:nvSpPr>
        <p:spPr>
          <a:xfrm>
            <a:off x="1039587" y="968078"/>
            <a:ext cx="6516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Point Mutations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85FF0AB-8B05-4F1D-A79E-6D23A39357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8563264"/>
              </p:ext>
            </p:extLst>
          </p:nvPr>
        </p:nvGraphicFramePr>
        <p:xfrm>
          <a:off x="2506662" y="1463337"/>
          <a:ext cx="6096000" cy="1465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7D6C1B98-3EB8-4CDB-8773-A7493F40B153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Mutation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B442F2FA-5AC2-4EDE-AB8C-7112C66446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840892"/>
              </p:ext>
            </p:extLst>
          </p:nvPr>
        </p:nvGraphicFramePr>
        <p:xfrm>
          <a:off x="2506662" y="2996503"/>
          <a:ext cx="6096000" cy="1465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1D7BF63-CACE-440B-AA0C-9DB5F3BEFAEE}"/>
              </a:ext>
            </a:extLst>
          </p:cNvPr>
          <p:cNvSpPr txBox="1"/>
          <p:nvPr/>
        </p:nvSpPr>
        <p:spPr>
          <a:xfrm>
            <a:off x="1369787" y="2042436"/>
            <a:ext cx="725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Gill Sans MT" panose="020B0502020104020203" pitchFamily="34" charset="0"/>
              </a:rPr>
              <a:t>Parent:</a:t>
            </a:r>
            <a:endParaRPr lang="en-CA" dirty="0">
              <a:latin typeface="Gill Sans MT" panose="020B05020201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FCA44A-70B8-4B6B-8017-4D94241B9C98}"/>
              </a:ext>
            </a:extLst>
          </p:cNvPr>
          <p:cNvSpPr txBox="1"/>
          <p:nvPr/>
        </p:nvSpPr>
        <p:spPr>
          <a:xfrm>
            <a:off x="1369787" y="3405981"/>
            <a:ext cx="725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Gill Sans MT" panose="020B0502020104020203" pitchFamily="34" charset="0"/>
              </a:rPr>
              <a:t>Child:</a:t>
            </a:r>
            <a:endParaRPr lang="en-CA" dirty="0">
              <a:latin typeface="Gill Sans MT" panose="020B0502020104020203" pitchFamily="34" charset="0"/>
            </a:endParaRPr>
          </a:p>
        </p:txBody>
      </p:sp>
      <p:sp>
        <p:nvSpPr>
          <p:cNvPr id="4" name="Arrow: Up 3">
            <a:extLst>
              <a:ext uri="{FF2B5EF4-FFF2-40B4-BE49-F238E27FC236}">
                <a16:creationId xmlns:a16="http://schemas.microsoft.com/office/drawing/2014/main" id="{706A4F31-4F0A-4966-A71F-6CF165BA4005}"/>
              </a:ext>
            </a:extLst>
          </p:cNvPr>
          <p:cNvSpPr/>
          <p:nvPr/>
        </p:nvSpPr>
        <p:spPr>
          <a:xfrm rot="10800000">
            <a:off x="4175412" y="2726658"/>
            <a:ext cx="320675" cy="4318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Arrow: Up 27">
            <a:extLst>
              <a:ext uri="{FF2B5EF4-FFF2-40B4-BE49-F238E27FC236}">
                <a16:creationId xmlns:a16="http://schemas.microsoft.com/office/drawing/2014/main" id="{0E3459B2-E99A-4C20-B6AE-2D21894B7532}"/>
              </a:ext>
            </a:extLst>
          </p:cNvPr>
          <p:cNvSpPr/>
          <p:nvPr/>
        </p:nvSpPr>
        <p:spPr>
          <a:xfrm rot="10800000">
            <a:off x="7331362" y="2747009"/>
            <a:ext cx="320675" cy="4318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928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  <p:bldP spid="4" grpId="0" animBg="1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CA46A-6C31-4D2D-92EB-638D23158275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Implementation &amp; Results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3" name="Picture 2" descr="Top 6 Reasons Math is Hard to Learn | Mathnasium">
            <a:extLst>
              <a:ext uri="{FF2B5EF4-FFF2-40B4-BE49-F238E27FC236}">
                <a16:creationId xmlns:a16="http://schemas.microsoft.com/office/drawing/2014/main" id="{64D8442F-A029-4949-8ED8-11A990F3B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4488">
            <a:off x="1507403" y="2372124"/>
            <a:ext cx="2450191" cy="1674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Excel Math: Math is">
            <a:extLst>
              <a:ext uri="{FF2B5EF4-FFF2-40B4-BE49-F238E27FC236}">
                <a16:creationId xmlns:a16="http://schemas.microsoft.com/office/drawing/2014/main" id="{E9394D53-6B9D-44BC-B4A1-93A97C232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6401">
            <a:off x="5520877" y="2304101"/>
            <a:ext cx="1789215" cy="1932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5F1A11-F189-46A6-B25C-436DEC22D11D}"/>
              </a:ext>
            </a:extLst>
          </p:cNvPr>
          <p:cNvSpPr/>
          <p:nvPr/>
        </p:nvSpPr>
        <p:spPr>
          <a:xfrm>
            <a:off x="858700" y="1150584"/>
            <a:ext cx="7378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WORK IN PROGRESS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644C9826-30F8-404D-8DA8-5E9B92D4A016}"/>
                  </a:ext>
                </a:extLst>
              </p14:cNvPr>
              <p14:cNvContentPartPr/>
              <p14:nvPr/>
            </p14:nvContentPartPr>
            <p14:xfrm>
              <a:off x="5622466" y="2567735"/>
              <a:ext cx="82800" cy="27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644C9826-30F8-404D-8DA8-5E9B92D4A01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13826" y="2558735"/>
                <a:ext cx="100440" cy="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916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CA46A-6C31-4D2D-92EB-638D23158275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Implementation &amp; Results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030" name="Picture 6" descr="Theorycrafting (mathematics of video games) - Busynessgirl">
            <a:extLst>
              <a:ext uri="{FF2B5EF4-FFF2-40B4-BE49-F238E27FC236}">
                <a16:creationId xmlns:a16="http://schemas.microsoft.com/office/drawing/2014/main" id="{DA9A8A97-0DA0-4D7D-A86E-6FF30B45C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3880">
            <a:off x="4796318" y="1144547"/>
            <a:ext cx="3810000" cy="120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1389E6-AFDF-4EAE-A779-1B9F2713E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27580">
            <a:off x="495561" y="1861206"/>
            <a:ext cx="3946878" cy="18135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91C9984-C94F-47E7-987E-8BE6A2A44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40153">
            <a:off x="5437107" y="2477248"/>
            <a:ext cx="2763713" cy="15749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E4FA8C-4115-484D-A031-827C489DB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715" y="1109522"/>
            <a:ext cx="3705225" cy="4095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D437FFB-EA9B-41B0-BFA3-0D9199337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0327" y="3710805"/>
            <a:ext cx="2427201" cy="305789"/>
          </a:xfrm>
          <a:prstGeom prst="rect">
            <a:avLst/>
          </a:prstGeom>
        </p:spPr>
      </p:pic>
      <p:pic>
        <p:nvPicPr>
          <p:cNvPr id="1032" name="Picture 8" descr="World of Warcraft Logo PNG Transparent &amp;amp; SVG Vector - Freebie Supply">
            <a:extLst>
              <a:ext uri="{FF2B5EF4-FFF2-40B4-BE49-F238E27FC236}">
                <a16:creationId xmlns:a16="http://schemas.microsoft.com/office/drawing/2014/main" id="{555A0003-A4A3-4111-A4AE-C52FD3929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007" y="1939830"/>
            <a:ext cx="857533" cy="85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F964A3E-5A29-47AC-AE08-6D94F5F566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3887">
            <a:off x="6605203" y="512105"/>
            <a:ext cx="1929348" cy="7392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6D4434A-8527-4B7D-AE6D-58F6DE8B4E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290" y="3967833"/>
            <a:ext cx="1919846" cy="56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89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EED976-BC24-44B9-BD63-6F571B2F512B}"/>
              </a:ext>
            </a:extLst>
          </p:cNvPr>
          <p:cNvSpPr txBox="1"/>
          <p:nvPr/>
        </p:nvSpPr>
        <p:spPr>
          <a:xfrm>
            <a:off x="283523" y="222428"/>
            <a:ext cx="2658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CONCLUSION</a:t>
            </a:r>
            <a:endParaRPr lang="en-CA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C0AC7DFF-DEC7-4AEA-8863-24ABC6AB1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00" y="1855828"/>
            <a:ext cx="955941" cy="1431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[webp-to-jpg output image]">
            <a:extLst>
              <a:ext uri="{FF2B5EF4-FFF2-40B4-BE49-F238E27FC236}">
                <a16:creationId xmlns:a16="http://schemas.microsoft.com/office/drawing/2014/main" id="{F13B8DF2-206B-49C1-96E1-808684BC6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412" y="1183077"/>
            <a:ext cx="1949408" cy="259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ntroduction to Evolutionary Algorithms | by Devin Soni 👑 | Towards Data  Science">
            <a:extLst>
              <a:ext uri="{FF2B5EF4-FFF2-40B4-BE49-F238E27FC236}">
                <a16:creationId xmlns:a16="http://schemas.microsoft.com/office/drawing/2014/main" id="{4267762A-21DE-44FD-B3BB-86066D454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816" y="2110416"/>
            <a:ext cx="1402705" cy="92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2">
            <a:extLst>
              <a:ext uri="{FF2B5EF4-FFF2-40B4-BE49-F238E27FC236}">
                <a16:creationId xmlns:a16="http://schemas.microsoft.com/office/drawing/2014/main" id="{B845515C-9C4F-435A-8429-D44A9DCED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996" y="2448213"/>
            <a:ext cx="247074" cy="247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CA1908C5-B7BD-445F-B98A-D45BD4598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104" y="2448213"/>
            <a:ext cx="247074" cy="247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746DFC21-DFAC-45D2-807C-6AD70F7DD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212" y="2448213"/>
            <a:ext cx="247074" cy="247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4E8F222E-47DF-4604-88D5-63CA891F3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147" y="2448213"/>
            <a:ext cx="247074" cy="247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327A44C-6B2B-4333-B826-B967DCB15361}"/>
              </a:ext>
            </a:extLst>
          </p:cNvPr>
          <p:cNvSpPr/>
          <p:nvPr/>
        </p:nvSpPr>
        <p:spPr>
          <a:xfrm>
            <a:off x="1897802" y="2365415"/>
            <a:ext cx="487980" cy="41266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23797ABD-4944-45F2-BBF9-AFBBFEABF8C6}"/>
              </a:ext>
            </a:extLst>
          </p:cNvPr>
          <p:cNvSpPr/>
          <p:nvPr/>
        </p:nvSpPr>
        <p:spPr>
          <a:xfrm>
            <a:off x="3936576" y="2365415"/>
            <a:ext cx="487980" cy="41266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08AF6867-D271-4C00-98AC-17C9C1159E5C}"/>
              </a:ext>
            </a:extLst>
          </p:cNvPr>
          <p:cNvSpPr/>
          <p:nvPr/>
        </p:nvSpPr>
        <p:spPr>
          <a:xfrm>
            <a:off x="5825603" y="2365415"/>
            <a:ext cx="487980" cy="41266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E2E0FB-3813-4C7B-91EF-8D82F3717735}"/>
              </a:ext>
            </a:extLst>
          </p:cNvPr>
          <p:cNvSpPr txBox="1"/>
          <p:nvPr/>
        </p:nvSpPr>
        <p:spPr>
          <a:xfrm rot="19655330">
            <a:off x="6022714" y="1063114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+248%</a:t>
            </a:r>
            <a:endParaRPr lang="en-CA" sz="24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0A0167-F894-4AF1-A995-F45A44BA97BE}"/>
              </a:ext>
            </a:extLst>
          </p:cNvPr>
          <p:cNvSpPr txBox="1"/>
          <p:nvPr/>
        </p:nvSpPr>
        <p:spPr>
          <a:xfrm rot="4610071">
            <a:off x="7770597" y="2620731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+170%</a:t>
            </a:r>
            <a:endParaRPr lang="en-CA" sz="24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BD49E5-E5FD-46BF-A282-B95245133D5B}"/>
              </a:ext>
            </a:extLst>
          </p:cNvPr>
          <p:cNvSpPr txBox="1"/>
          <p:nvPr/>
        </p:nvSpPr>
        <p:spPr>
          <a:xfrm rot="17323011">
            <a:off x="6088150" y="2338640"/>
            <a:ext cx="11015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+7.33%</a:t>
            </a:r>
            <a:endParaRPr lang="en-CA" sz="11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5119C6-7E4F-4EFB-9C4B-F1039CC763B2}"/>
              </a:ext>
            </a:extLst>
          </p:cNvPr>
          <p:cNvSpPr txBox="1"/>
          <p:nvPr/>
        </p:nvSpPr>
        <p:spPr>
          <a:xfrm rot="717260">
            <a:off x="7343368" y="872262"/>
            <a:ext cx="1203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rPr>
              <a:t>+300%</a:t>
            </a:r>
            <a:endParaRPr lang="en-CA" sz="2800" dirty="0">
              <a:solidFill>
                <a:schemeClr val="accent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15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5"/>
          <p:cNvSpPr txBox="1">
            <a:spLocks noGrp="1"/>
          </p:cNvSpPr>
          <p:nvPr>
            <p:ph type="ctrTitle" idx="4294967295"/>
          </p:nvPr>
        </p:nvSpPr>
        <p:spPr>
          <a:xfrm>
            <a:off x="1359850" y="2850078"/>
            <a:ext cx="6424200" cy="1502228"/>
          </a:xfrm>
          <a:prstGeom prst="rect">
            <a:avLst/>
          </a:prstGeom>
          <a:solidFill>
            <a:srgbClr val="183D43">
              <a:alpha val="67059"/>
            </a:srgbClr>
          </a:solidFill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Gill Sans MT" panose="020B0502020104020203" pitchFamily="34" charset="0"/>
              </a:rPr>
              <a:t>Thanks For Listening!</a:t>
            </a:r>
            <a:br>
              <a:rPr lang="en" sz="3000" dirty="0">
                <a:latin typeface="Gill Sans MT" panose="020B0502020104020203" pitchFamily="34" charset="0"/>
              </a:rPr>
            </a:br>
            <a:r>
              <a:rPr lang="en-US" sz="1200" dirty="0">
                <a:solidFill>
                  <a:schemeClr val="lt1"/>
                </a:solidFill>
                <a:latin typeface="Gill Sans MT" panose="020B0502020104020203" pitchFamily="34" charset="0"/>
              </a:rPr>
              <a:t>Feel free to reach out to me at:</a:t>
            </a:r>
            <a:br>
              <a:rPr lang="en-US" sz="1200" dirty="0">
                <a:solidFill>
                  <a:schemeClr val="lt1"/>
                </a:solidFill>
                <a:latin typeface="Gill Sans MT" panose="020B0502020104020203" pitchFamily="34" charset="0"/>
              </a:rPr>
            </a:br>
            <a:r>
              <a:rPr lang="en-US" sz="1200" dirty="0">
                <a:solidFill>
                  <a:schemeClr val="lt1"/>
                </a:solidFill>
                <a:latin typeface="Gill Sans MT" panose="020B0502020104020203" pitchFamily="34" charset="0"/>
              </a:rPr>
              <a:t>alan.dimitriev@queensu.ca</a:t>
            </a:r>
            <a:br>
              <a:rPr lang="en-US" sz="3200" dirty="0">
                <a:solidFill>
                  <a:schemeClr val="lt1"/>
                </a:solidFill>
                <a:latin typeface="Gill Sans MT" panose="020B0502020104020203" pitchFamily="34" charset="0"/>
              </a:rPr>
            </a:br>
            <a:endParaRPr sz="3000" dirty="0">
              <a:latin typeface="Gill Sans MT" panose="020B0502020104020203" pitchFamily="34" charset="0"/>
            </a:endParaRPr>
          </a:p>
        </p:txBody>
      </p:sp>
      <p:pic>
        <p:nvPicPr>
          <p:cNvPr id="332" name="Google Shape;332;p35"/>
          <p:cNvPicPr preferRelativeResize="0"/>
          <p:nvPr/>
        </p:nvPicPr>
        <p:blipFill>
          <a:blip r:embed="rId3"/>
          <a:srcRect t="10223" b="10223"/>
          <a:stretch/>
        </p:blipFill>
        <p:spPr>
          <a:xfrm>
            <a:off x="3831975" y="1297064"/>
            <a:ext cx="1479900" cy="14799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428625" algn="bl" rotWithShape="0">
              <a:schemeClr val="accent4"/>
            </a:outerShdw>
          </a:effectLst>
        </p:spPr>
      </p:pic>
      <p:sp>
        <p:nvSpPr>
          <p:cNvPr id="333" name="Google Shape;333;p35"/>
          <p:cNvSpPr txBox="1">
            <a:spLocks noGrp="1"/>
          </p:cNvSpPr>
          <p:nvPr>
            <p:ph type="sldNum" idx="12"/>
          </p:nvPr>
        </p:nvSpPr>
        <p:spPr>
          <a:xfrm>
            <a:off x="4297650" y="4496075"/>
            <a:ext cx="548700" cy="64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34" name="Google Shape;33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9599" y="2041138"/>
            <a:ext cx="837750" cy="8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9025" y="1084714"/>
            <a:ext cx="650950" cy="6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096EA-4327-45B1-9957-17C203AD15C4}"/>
              </a:ext>
            </a:extLst>
          </p:cNvPr>
          <p:cNvSpPr txBox="1"/>
          <p:nvPr/>
        </p:nvSpPr>
        <p:spPr>
          <a:xfrm>
            <a:off x="283524" y="160873"/>
            <a:ext cx="1613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PREFACE</a:t>
            </a:r>
            <a:endParaRPr lang="en-CA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C67A5F-E6FF-48FA-B788-A3D462397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39234">
            <a:off x="4944074" y="1877022"/>
            <a:ext cx="3663050" cy="1874443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25EB1C6-A17B-4920-B4E3-32724F5E5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05109">
            <a:off x="720037" y="1670803"/>
            <a:ext cx="2003430" cy="1967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arbucks Frappuccino Png - Starbucks Drinks Clipart - Large Size Png Image  - PikPng">
            <a:extLst>
              <a:ext uri="{FF2B5EF4-FFF2-40B4-BE49-F238E27FC236}">
                <a16:creationId xmlns:a16="http://schemas.microsoft.com/office/drawing/2014/main" id="{9FF6BE98-42A2-41B7-8A93-B18A33494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5358">
            <a:off x="3051898" y="1056904"/>
            <a:ext cx="1922652" cy="2757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796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096EA-4327-45B1-9957-17C203AD15C4}"/>
              </a:ext>
            </a:extLst>
          </p:cNvPr>
          <p:cNvSpPr txBox="1"/>
          <p:nvPr/>
        </p:nvSpPr>
        <p:spPr>
          <a:xfrm>
            <a:off x="283524" y="160873"/>
            <a:ext cx="1613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PREFACE</a:t>
            </a:r>
            <a:endParaRPr lang="en-CA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026" name="Picture 2" descr="World Of Warcraft Logo transparent PNG - StickPNG">
            <a:extLst>
              <a:ext uri="{FF2B5EF4-FFF2-40B4-BE49-F238E27FC236}">
                <a16:creationId xmlns:a16="http://schemas.microsoft.com/office/drawing/2014/main" id="{2098676F-8ECA-4137-AA6C-BCCD420AE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932636"/>
            <a:ext cx="762000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3116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096EA-4327-45B1-9957-17C203AD15C4}"/>
              </a:ext>
            </a:extLst>
          </p:cNvPr>
          <p:cNvSpPr txBox="1"/>
          <p:nvPr/>
        </p:nvSpPr>
        <p:spPr>
          <a:xfrm>
            <a:off x="283524" y="160873"/>
            <a:ext cx="1613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PREFACE</a:t>
            </a:r>
            <a:endParaRPr lang="en-CA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3074" name="Picture 2" descr="Newbie guide to character creation | WoWWiki | Fandom">
            <a:extLst>
              <a:ext uri="{FF2B5EF4-FFF2-40B4-BE49-F238E27FC236}">
                <a16:creationId xmlns:a16="http://schemas.microsoft.com/office/drawing/2014/main" id="{03D07864-9222-4CAA-88ED-940FD9BC1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446" y="788746"/>
            <a:ext cx="4943105" cy="3707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804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096EA-4327-45B1-9957-17C203AD15C4}"/>
              </a:ext>
            </a:extLst>
          </p:cNvPr>
          <p:cNvSpPr txBox="1"/>
          <p:nvPr/>
        </p:nvSpPr>
        <p:spPr>
          <a:xfrm>
            <a:off x="283524" y="160873"/>
            <a:ext cx="1613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PREFACE</a:t>
            </a:r>
            <a:endParaRPr lang="en-CA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4102" name="Picture 6" descr="WoW Classic Dungeons Guide - Epiccarry">
            <a:extLst>
              <a:ext uri="{FF2B5EF4-FFF2-40B4-BE49-F238E27FC236}">
                <a16:creationId xmlns:a16="http://schemas.microsoft.com/office/drawing/2014/main" id="{2638FA57-FA3F-4F22-8633-C22CC6E4E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171" y="1090365"/>
            <a:ext cx="5024358" cy="282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B80E51EE-470A-4331-9CBA-AE0A569BB7F1}"/>
              </a:ext>
            </a:extLst>
          </p:cNvPr>
          <p:cNvSpPr/>
          <p:nvPr/>
        </p:nvSpPr>
        <p:spPr>
          <a:xfrm>
            <a:off x="2066307" y="1400544"/>
            <a:ext cx="2205842" cy="2205842"/>
          </a:xfrm>
          <a:prstGeom prst="mathMultiply">
            <a:avLst/>
          </a:prstGeom>
          <a:solidFill>
            <a:srgbClr val="FF0000">
              <a:alpha val="67843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Multiplication Sign 9">
            <a:extLst>
              <a:ext uri="{FF2B5EF4-FFF2-40B4-BE49-F238E27FC236}">
                <a16:creationId xmlns:a16="http://schemas.microsoft.com/office/drawing/2014/main" id="{DD1DC764-898D-4118-8C13-E99DCEC1A1EE}"/>
              </a:ext>
            </a:extLst>
          </p:cNvPr>
          <p:cNvSpPr/>
          <p:nvPr/>
        </p:nvSpPr>
        <p:spPr>
          <a:xfrm>
            <a:off x="5504213" y="1400544"/>
            <a:ext cx="2205842" cy="2205842"/>
          </a:xfrm>
          <a:prstGeom prst="mathMultiply">
            <a:avLst/>
          </a:prstGeom>
          <a:solidFill>
            <a:srgbClr val="FF0000">
              <a:alpha val="67843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104" name="Picture 8" descr="World of Warcraft: Legion: Restoration Shaman guide (7.1.5) - Metabomb">
            <a:extLst>
              <a:ext uri="{FF2B5EF4-FFF2-40B4-BE49-F238E27FC236}">
                <a16:creationId xmlns:a16="http://schemas.microsoft.com/office/drawing/2014/main" id="{0302FD52-CC86-4ED0-8992-B17DB031A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60" y="1090365"/>
            <a:ext cx="8451078" cy="2852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13222-A9FD-431C-B7A5-0D7ACB4DE11B}"/>
              </a:ext>
            </a:extLst>
          </p:cNvPr>
          <p:cNvSpPr txBox="1"/>
          <p:nvPr/>
        </p:nvSpPr>
        <p:spPr>
          <a:xfrm>
            <a:off x="3820832" y="4033749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SHAMAN</a:t>
            </a:r>
            <a:endParaRPr lang="en-CA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42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096EA-4327-45B1-9957-17C203AD15C4}"/>
              </a:ext>
            </a:extLst>
          </p:cNvPr>
          <p:cNvSpPr txBox="1"/>
          <p:nvPr/>
        </p:nvSpPr>
        <p:spPr>
          <a:xfrm>
            <a:off x="283523" y="104615"/>
            <a:ext cx="1613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Gill Sans MT" panose="020B0502020104020203" pitchFamily="34" charset="0"/>
              </a:rPr>
              <a:t>PROBLEM DESCRIPTION</a:t>
            </a:r>
            <a:endParaRPr lang="en-CA" sz="12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7DE488-3AF5-4432-8705-1AEA1224BEE0}"/>
              </a:ext>
            </a:extLst>
          </p:cNvPr>
          <p:cNvSpPr txBox="1"/>
          <p:nvPr/>
        </p:nvSpPr>
        <p:spPr>
          <a:xfrm>
            <a:off x="1090303" y="1993413"/>
            <a:ext cx="6516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0"/>
              </a:rPr>
              <a:t>What is the best single target healing spell rotation for shamans</a:t>
            </a:r>
            <a:endParaRPr lang="en-CA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059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23ABBD9-4DF5-4F40-B106-4198B325C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04" y="1166714"/>
            <a:ext cx="533400" cy="53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EA8BD3-C5C4-4CFD-85E0-D85136F3C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515" y="950341"/>
            <a:ext cx="3480893" cy="1499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0DFBAA-62A3-4BE2-BD0F-7981B041996B}"/>
              </a:ext>
            </a:extLst>
          </p:cNvPr>
          <p:cNvSpPr txBox="1"/>
          <p:nvPr/>
        </p:nvSpPr>
        <p:spPr>
          <a:xfrm>
            <a:off x="283523" y="104615"/>
            <a:ext cx="1613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Gill Sans MT" panose="020B0502020104020203" pitchFamily="34" charset="0"/>
              </a:rPr>
              <a:t>PROBLEM DESCRIPTION</a:t>
            </a:r>
            <a:endParaRPr lang="en-CA" sz="12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260E1B-FBA4-4344-97DA-0610CD310FA6}"/>
              </a:ext>
            </a:extLst>
          </p:cNvPr>
          <p:cNvSpPr txBox="1"/>
          <p:nvPr/>
        </p:nvSpPr>
        <p:spPr>
          <a:xfrm>
            <a:off x="1090304" y="3710406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Cast Time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267F9-6DE0-45D6-94BE-790BBEF29FD1}"/>
              </a:ext>
            </a:extLst>
          </p:cNvPr>
          <p:cNvSpPr txBox="1"/>
          <p:nvPr/>
        </p:nvSpPr>
        <p:spPr>
          <a:xfrm>
            <a:off x="3375375" y="3707103"/>
            <a:ext cx="2234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Cooldown Time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4D3402-142B-426D-B512-47AB48D1D945}"/>
              </a:ext>
            </a:extLst>
          </p:cNvPr>
          <p:cNvSpPr txBox="1"/>
          <p:nvPr/>
        </p:nvSpPr>
        <p:spPr>
          <a:xfrm>
            <a:off x="6626735" y="3711589"/>
            <a:ext cx="15392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Spell Effect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3AF18E-94C0-46EC-8964-0DF3FD240D9D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1680866" y="1531917"/>
            <a:ext cx="148583" cy="2178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A842631-AE42-4265-854E-A631DE206EA9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3763788" y="1589231"/>
            <a:ext cx="729041" cy="2117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2EECAD-E425-425A-84EC-1D520D7FCB3D}"/>
              </a:ext>
            </a:extLst>
          </p:cNvPr>
          <p:cNvCxnSpPr>
            <a:stCxn id="13" idx="0"/>
          </p:cNvCxnSpPr>
          <p:nvPr/>
        </p:nvCxnSpPr>
        <p:spPr>
          <a:xfrm flipH="1" flipV="1">
            <a:off x="4126675" y="2095995"/>
            <a:ext cx="3269662" cy="1615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82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4" y="312222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0DFBAA-62A3-4BE2-BD0F-7981B041996B}"/>
              </a:ext>
            </a:extLst>
          </p:cNvPr>
          <p:cNvSpPr txBox="1"/>
          <p:nvPr/>
        </p:nvSpPr>
        <p:spPr>
          <a:xfrm>
            <a:off x="283523" y="104615"/>
            <a:ext cx="1613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Gill Sans MT" panose="020B0502020104020203" pitchFamily="34" charset="0"/>
              </a:rPr>
              <a:t>PROBLEM DESCRIPTION</a:t>
            </a:r>
            <a:endParaRPr lang="en-CA" sz="12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1" name="Picture 12">
            <a:extLst>
              <a:ext uri="{FF2B5EF4-FFF2-40B4-BE49-F238E27FC236}">
                <a16:creationId xmlns:a16="http://schemas.microsoft.com/office/drawing/2014/main" id="{4DEFD487-EE2E-48FD-BB4D-CD0ADB13A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083" y="2445406"/>
            <a:ext cx="533400" cy="53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1CD36987-11B7-450A-97F2-CDDF50AA7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926" y="2442030"/>
            <a:ext cx="533400" cy="53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BFE196D1-8691-4074-9FEC-6EDE89853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769" y="2442030"/>
            <a:ext cx="533400" cy="53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5349DF31-D2CE-4119-B189-176B8B7F5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612" y="2442030"/>
            <a:ext cx="533400" cy="533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AE33B6-0FE9-4B0D-BFF2-CCCD90EB1A3E}"/>
              </a:ext>
            </a:extLst>
          </p:cNvPr>
          <p:cNvSpPr txBox="1"/>
          <p:nvPr/>
        </p:nvSpPr>
        <p:spPr>
          <a:xfrm>
            <a:off x="599933" y="2630133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Example: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0AE859-CE06-49B5-A82E-B5BA0A43DFA1}"/>
              </a:ext>
            </a:extLst>
          </p:cNvPr>
          <p:cNvSpPr txBox="1"/>
          <p:nvPr/>
        </p:nvSpPr>
        <p:spPr>
          <a:xfrm>
            <a:off x="4571999" y="1801708"/>
            <a:ext cx="38491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Things To Keep In Mind: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-Global Cooldowns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-Spell Specific Cooldowns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-Spells that affect other spells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14E515-A2AB-40D6-9960-AA341A535044}"/>
              </a:ext>
            </a:extLst>
          </p:cNvPr>
          <p:cNvSpPr txBox="1"/>
          <p:nvPr/>
        </p:nvSpPr>
        <p:spPr>
          <a:xfrm>
            <a:off x="1187532" y="1090822"/>
            <a:ext cx="6516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What is the best single target healing spell rotation for shamans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2982DA-F18C-4EBE-B6EB-FFF4BCA30A3C}"/>
              </a:ext>
            </a:extLst>
          </p:cNvPr>
          <p:cNvSpPr txBox="1"/>
          <p:nvPr/>
        </p:nvSpPr>
        <p:spPr>
          <a:xfrm>
            <a:off x="1187532" y="1090822"/>
            <a:ext cx="6516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strike="sngStrike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What is the best single target healing spell </a:t>
            </a:r>
            <a:r>
              <a:rPr lang="en-US" sz="2400" dirty="0">
                <a:latin typeface="Gill Sans MT" panose="020B0502020104020203" pitchFamily="34" charset="0"/>
              </a:rPr>
              <a:t>rotation </a:t>
            </a:r>
            <a:r>
              <a:rPr lang="en-US" sz="2400" strike="sngStrike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</a:rPr>
              <a:t>for shamans</a:t>
            </a:r>
            <a:endParaRPr lang="en-CA" sz="2400" strike="sngStrike" dirty="0">
              <a:solidFill>
                <a:schemeClr val="bg1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62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A78DA-8DF2-4C1A-9EB5-BE25C9010A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E8298F-B2E0-433F-B901-FC530C3E51E3}"/>
              </a:ext>
            </a:extLst>
          </p:cNvPr>
          <p:cNvSpPr/>
          <p:nvPr/>
        </p:nvSpPr>
        <p:spPr>
          <a:xfrm>
            <a:off x="283523" y="321747"/>
            <a:ext cx="8576953" cy="436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7A1A3C5F-8F5E-45A6-8B18-B9DE650BBA28}"/>
              </a:ext>
            </a:extLst>
          </p:cNvPr>
          <p:cNvSpPr/>
          <p:nvPr/>
        </p:nvSpPr>
        <p:spPr>
          <a:xfrm>
            <a:off x="0" y="0"/>
            <a:ext cx="2375065" cy="844967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7DE488-3AF5-4432-8705-1AEA1224BEE0}"/>
              </a:ext>
            </a:extLst>
          </p:cNvPr>
          <p:cNvSpPr txBox="1"/>
          <p:nvPr/>
        </p:nvSpPr>
        <p:spPr>
          <a:xfrm>
            <a:off x="1039587" y="968078"/>
            <a:ext cx="6516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Gill Sans MT" panose="020B0502020104020203" pitchFamily="34" charset="0"/>
              </a:rPr>
              <a:t>How would a ‘spell rotation’ be represented?</a:t>
            </a:r>
            <a:endParaRPr lang="en-CA" sz="2400" dirty="0">
              <a:latin typeface="Gill Sans MT" panose="020B0502020104020203" pitchFamily="34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85FF0AB-8B05-4F1D-A79E-6D23A39357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382277"/>
              </p:ext>
            </p:extLst>
          </p:nvPr>
        </p:nvGraphicFramePr>
        <p:xfrm>
          <a:off x="1090303" y="69820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2775C25-FF5F-4545-8359-46C55F008ABF}"/>
              </a:ext>
            </a:extLst>
          </p:cNvPr>
          <p:cNvSpPr txBox="1"/>
          <p:nvPr/>
        </p:nvSpPr>
        <p:spPr>
          <a:xfrm>
            <a:off x="1090303" y="1978023"/>
            <a:ext cx="559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0.0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DF920A-7060-4EEA-B825-491A0A3D0CB4}"/>
              </a:ext>
            </a:extLst>
          </p:cNvPr>
          <p:cNvSpPr txBox="1"/>
          <p:nvPr/>
        </p:nvSpPr>
        <p:spPr>
          <a:xfrm>
            <a:off x="1897083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0.5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A45FE8-10BD-4051-9CF3-555C45709619}"/>
              </a:ext>
            </a:extLst>
          </p:cNvPr>
          <p:cNvSpPr txBox="1"/>
          <p:nvPr/>
        </p:nvSpPr>
        <p:spPr>
          <a:xfrm>
            <a:off x="2672604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1.0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61D8B6-7C49-4AC5-B234-26319DFBC412}"/>
              </a:ext>
            </a:extLst>
          </p:cNvPr>
          <p:cNvSpPr txBox="1"/>
          <p:nvPr/>
        </p:nvSpPr>
        <p:spPr>
          <a:xfrm>
            <a:off x="3448126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1.5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BF6E1B-7D3B-4DA4-B937-AA0E124E8E0C}"/>
              </a:ext>
            </a:extLst>
          </p:cNvPr>
          <p:cNvSpPr txBox="1"/>
          <p:nvPr/>
        </p:nvSpPr>
        <p:spPr>
          <a:xfrm>
            <a:off x="4226757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2.0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DBBD56-1E9D-4999-BB58-EE4F04F861F0}"/>
              </a:ext>
            </a:extLst>
          </p:cNvPr>
          <p:cNvSpPr txBox="1"/>
          <p:nvPr/>
        </p:nvSpPr>
        <p:spPr>
          <a:xfrm>
            <a:off x="5005388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2.5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E869EA-C4A3-4FF0-BF94-949559168754}"/>
              </a:ext>
            </a:extLst>
          </p:cNvPr>
          <p:cNvSpPr txBox="1"/>
          <p:nvPr/>
        </p:nvSpPr>
        <p:spPr>
          <a:xfrm>
            <a:off x="5784384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3.0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9E8E9F-F9E9-4739-A8A2-3394C8D15A2B}"/>
              </a:ext>
            </a:extLst>
          </p:cNvPr>
          <p:cNvSpPr txBox="1"/>
          <p:nvPr/>
        </p:nvSpPr>
        <p:spPr>
          <a:xfrm>
            <a:off x="6591164" y="1978023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3.5</a:t>
            </a:r>
            <a:endParaRPr lang="en-CA" sz="2000" dirty="0">
              <a:latin typeface="Gill Sans MT" panose="020B05020201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59F3EC-1D3B-4C75-9277-5ABFD0520E04}"/>
              </a:ext>
            </a:extLst>
          </p:cNvPr>
          <p:cNvSpPr txBox="1"/>
          <p:nvPr/>
        </p:nvSpPr>
        <p:spPr>
          <a:xfrm>
            <a:off x="1090303" y="3442850"/>
            <a:ext cx="65161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latin typeface="Gill Sans MT" panose="020B0502020104020203" pitchFamily="34" charset="0"/>
              </a:rPr>
              <a:t>Rotation = [‘Healing Surge’, ‘Chain Heal’, Healing Rain’, Downpour’,…]</a:t>
            </a:r>
            <a:endParaRPr lang="en-CA" sz="1600" dirty="0">
              <a:latin typeface="Gill Sans MT" panose="020B05020201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6C1B98-3EB8-4CDB-8773-A7493F40B153}"/>
              </a:ext>
            </a:extLst>
          </p:cNvPr>
          <p:cNvSpPr txBox="1"/>
          <p:nvPr/>
        </p:nvSpPr>
        <p:spPr>
          <a:xfrm>
            <a:off x="0" y="76234"/>
            <a:ext cx="2219325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ill Sans MT" panose="020B0502020104020203" pitchFamily="34" charset="0"/>
              </a:rPr>
              <a:t>EVOLUTIONARY ALGORITHM:</a:t>
            </a:r>
          </a:p>
          <a:p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Representation</a:t>
            </a:r>
            <a:endParaRPr lang="en-CA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87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9" grpId="0"/>
    </p:bldLst>
  </p:timing>
</p:sld>
</file>

<file path=ppt/theme/theme1.xml><?xml version="1.0" encoding="utf-8"?>
<a:theme xmlns:a="http://schemas.openxmlformats.org/drawingml/2006/main" name="Salisbury template">
  <a:themeElements>
    <a:clrScheme name="Custom 347">
      <a:dk1>
        <a:srgbClr val="2A3D41"/>
      </a:dk1>
      <a:lt1>
        <a:srgbClr val="FFFFFF"/>
      </a:lt1>
      <a:dk2>
        <a:srgbClr val="9EA7AA"/>
      </a:dk2>
      <a:lt2>
        <a:srgbClr val="E5ECE4"/>
      </a:lt2>
      <a:accent1>
        <a:srgbClr val="7FA03F"/>
      </a:accent1>
      <a:accent2>
        <a:srgbClr val="364B3C"/>
      </a:accent2>
      <a:accent3>
        <a:srgbClr val="2F7A87"/>
      </a:accent3>
      <a:accent4>
        <a:srgbClr val="69CCF5"/>
      </a:accent4>
      <a:accent5>
        <a:srgbClr val="2182B6"/>
      </a:accent5>
      <a:accent6>
        <a:srgbClr val="83B1BF"/>
      </a:accent6>
      <a:hlink>
        <a:srgbClr val="59830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435</Words>
  <Application>Microsoft Office PowerPoint</Application>
  <PresentationFormat>On-screen Show (16:9)</PresentationFormat>
  <Paragraphs>165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Gill Sans MT</vt:lpstr>
      <vt:lpstr>Arial</vt:lpstr>
      <vt:lpstr>Caladea</vt:lpstr>
      <vt:lpstr>Cormorant Unicase SemiBold</vt:lpstr>
      <vt:lpstr>Salisbury template</vt:lpstr>
      <vt:lpstr>CISC 851: FINAL PROJECT ALAN DIMITRIEV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Listening! Feel free to reach out to me at: alan.dimitriev@queensu.ca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CISC 851: FINAL PROJECT ALAN DIMITRIEV</dc:title>
  <dc:creator>andrew</dc:creator>
  <cp:lastModifiedBy>Alan Dimitriev</cp:lastModifiedBy>
  <cp:revision>11</cp:revision>
  <dcterms:modified xsi:type="dcterms:W3CDTF">2021-11-24T03:38:30Z</dcterms:modified>
</cp:coreProperties>
</file>